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德國統計</a:t>
            </a:r>
            <a:r>
              <a:rPr lang="en-US" altLang="zh-TW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180</a:t>
            </a:r>
            <a:r>
              <a:rPr lang="zh-TW" altLang="en-US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起太陽能火警事故中起火點件數</a:t>
            </a:r>
          </a:p>
        </c:rich>
      </c:tx>
      <c:layout>
        <c:manualLayout>
          <c:xMode val="edge"/>
          <c:yMode val="edge"/>
          <c:x val="0.20689142018803625"/>
          <c:y val="2.35640538707669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工作表1!$E$6:$E$9</c:f>
              <c:strCache>
                <c:ptCount val="4"/>
                <c:pt idx="0">
                  <c:v>太陽能電池模組</c:v>
                </c:pt>
                <c:pt idx="1">
                  <c:v>直流電部位</c:v>
                </c:pt>
                <c:pt idx="2">
                  <c:v>變流器</c:v>
                </c:pt>
                <c:pt idx="3">
                  <c:v>交流電部位</c:v>
                </c:pt>
              </c:strCache>
            </c:strRef>
          </c:cat>
          <c:val>
            <c:numRef>
              <c:f>工作表1!$F$6:$F$9</c:f>
              <c:numCache>
                <c:formatCode>General</c:formatCode>
                <c:ptCount val="4"/>
                <c:pt idx="0">
                  <c:v>39</c:v>
                </c:pt>
                <c:pt idx="1">
                  <c:v>69</c:v>
                </c:pt>
                <c:pt idx="2">
                  <c:v>34</c:v>
                </c:pt>
                <c:pt idx="3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837082032"/>
        <c:axId val="-837085296"/>
      </c:barChart>
      <c:catAx>
        <c:axId val="-837082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endParaRPr lang="zh-TW"/>
          </a:p>
        </c:txPr>
        <c:crossAx val="-837085296"/>
        <c:crosses val="autoZero"/>
        <c:auto val="1"/>
        <c:lblAlgn val="ctr"/>
        <c:lblOffset val="100"/>
        <c:noMultiLvlLbl val="0"/>
      </c:catAx>
      <c:valAx>
        <c:axId val="-837085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endParaRPr lang="zh-TW"/>
          </a:p>
        </c:txPr>
        <c:crossAx val="-837082032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0703F1-B078-47EB-AC44-D0A3415F2981}" type="doc">
      <dgm:prSet loTypeId="urn:microsoft.com/office/officeart/2005/8/layout/vList6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64B05FAB-2B7F-4859-BCBB-F5D00E90BF6A}">
      <dgm:prSet phldrT="[文字]" custT="1"/>
      <dgm:spPr>
        <a:xfrm>
          <a:off x="576236" y="106255"/>
          <a:ext cx="1583801" cy="408040"/>
        </a:xfrm>
        <a:prstGeom prst="roundRect">
          <a:avLst/>
        </a:prstGeom>
        <a:solidFill>
          <a:srgbClr val="FFFF00"/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zh-TW" altLang="en-US" sz="2400" b="1" dirty="0" smtClean="0">
              <a:solidFill>
                <a:sysClr val="windowText" lastClr="000000"/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通報</a:t>
          </a:r>
          <a:endParaRPr lang="zh-TW" altLang="en-US" sz="2400" b="1" dirty="0">
            <a:solidFill>
              <a:sysClr val="windowText" lastClr="000000"/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gm:t>
    </dgm:pt>
    <dgm:pt modelId="{69D4100F-C0F2-4B44-8CC7-0AEDDD0C30C8}" type="parTrans" cxnId="{6A667D39-11C2-42B7-9494-1FAEF6DB074E}">
      <dgm:prSet/>
      <dgm:spPr/>
      <dgm:t>
        <a:bodyPr/>
        <a:lstStyle/>
        <a:p>
          <a:endParaRPr lang="zh-TW" altLang="en-US"/>
        </a:p>
      </dgm:t>
    </dgm:pt>
    <dgm:pt modelId="{F0298785-C66F-4242-878B-8199D1A6275D}" type="sibTrans" cxnId="{6A667D39-11C2-42B7-9494-1FAEF6DB074E}">
      <dgm:prSet/>
      <dgm:spPr/>
      <dgm:t>
        <a:bodyPr/>
        <a:lstStyle/>
        <a:p>
          <a:endParaRPr lang="zh-TW" altLang="en-US"/>
        </a:p>
      </dgm:t>
    </dgm:pt>
    <dgm:pt modelId="{05D77929-F249-46F8-812A-18CFDE47C813}">
      <dgm:prSet phldrT="[文字]" custT="1"/>
      <dgm:spPr>
        <a:xfrm>
          <a:off x="2232060" y="69137"/>
          <a:ext cx="4320480" cy="544490"/>
        </a:xfrm>
        <a:prstGeom prst="rect">
          <a:avLst/>
        </a:prstGeom>
        <a:solidFill>
          <a:srgbClr val="FFFFCC">
            <a:alpha val="89804"/>
          </a:srgbClr>
        </a:solidFill>
        <a:ln w="12700" cap="flat" cmpd="sng" algn="ctr">
          <a:solidFill>
            <a:srgbClr val="C0504D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通知關係人到場</a:t>
          </a:r>
          <a:r>
            <a:rPr lang="en-US" alt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(</a:t>
          </a:r>
          <a:r>
            <a:rPr lang="zh-TW" alt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含台電及太陽光電發電業者等</a:t>
          </a:r>
          <a:r>
            <a:rPr lang="en-US" alt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)</a:t>
          </a:r>
          <a:r>
            <a:rPr lang="zh-TW" alt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，詢問建物關係人確認光電相關設備、規模、位置等狀況。</a:t>
          </a:r>
          <a:endParaRPr lang="zh-TW" altLang="en-US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微軟正黑體" panose="020B0604030504040204" pitchFamily="34" charset="-120"/>
            <a:ea typeface="微軟正黑體" panose="020B0604030504040204" pitchFamily="34" charset="-120"/>
            <a:cs typeface="+mn-cs"/>
          </a:endParaRPr>
        </a:p>
      </dgm:t>
    </dgm:pt>
    <dgm:pt modelId="{29E531A7-0F16-4059-B845-AA2537A71709}" type="parTrans" cxnId="{0F1A7254-76D1-4B44-9115-54D286F3A119}">
      <dgm:prSet/>
      <dgm:spPr/>
      <dgm:t>
        <a:bodyPr/>
        <a:lstStyle/>
        <a:p>
          <a:endParaRPr lang="zh-TW" altLang="en-US"/>
        </a:p>
      </dgm:t>
    </dgm:pt>
    <dgm:pt modelId="{5D6AA52B-22DC-4FBD-8968-C5A9B1E681A0}" type="sibTrans" cxnId="{0F1A7254-76D1-4B44-9115-54D286F3A119}">
      <dgm:prSet/>
      <dgm:spPr/>
      <dgm:t>
        <a:bodyPr/>
        <a:lstStyle/>
        <a:p>
          <a:endParaRPr lang="zh-TW" altLang="en-US"/>
        </a:p>
      </dgm:t>
    </dgm:pt>
    <dgm:pt modelId="{6920A0C5-5293-42AA-8E93-8E8E8FF8E5F4}">
      <dgm:prSet phldrT="[文字]" custT="1"/>
      <dgm:spPr>
        <a:xfrm>
          <a:off x="576060" y="645543"/>
          <a:ext cx="1582254" cy="406799"/>
        </a:xfrm>
        <a:prstGeom prst="roundRect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zh-TW" altLang="en-US" sz="2400" b="1" dirty="0" smtClean="0">
              <a:solidFill>
                <a:sysClr val="windowText" lastClr="000000"/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場所資訊</a:t>
          </a:r>
          <a:endParaRPr lang="zh-TW" altLang="en-US" sz="2400" b="1" dirty="0">
            <a:solidFill>
              <a:sysClr val="windowText" lastClr="000000"/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gm:t>
    </dgm:pt>
    <dgm:pt modelId="{506BD0F6-E7ED-4715-B8C7-0F08068399EC}" type="parTrans" cxnId="{BF15A16E-9595-40DC-9397-CDD48E266620}">
      <dgm:prSet/>
      <dgm:spPr/>
      <dgm:t>
        <a:bodyPr/>
        <a:lstStyle/>
        <a:p>
          <a:endParaRPr lang="zh-TW" altLang="en-US"/>
        </a:p>
      </dgm:t>
    </dgm:pt>
    <dgm:pt modelId="{E7DAE0BE-F81C-4225-83CF-0FF9250722A1}" type="sibTrans" cxnId="{BF15A16E-9595-40DC-9397-CDD48E266620}">
      <dgm:prSet/>
      <dgm:spPr/>
      <dgm:t>
        <a:bodyPr/>
        <a:lstStyle/>
        <a:p>
          <a:endParaRPr lang="zh-TW" altLang="en-US"/>
        </a:p>
      </dgm:t>
    </dgm:pt>
    <dgm:pt modelId="{1E67FF43-8847-4078-B2C0-44B31DEBD18F}">
      <dgm:prSet phldrT="[文字]" custT="1"/>
      <dgm:spPr>
        <a:xfrm>
          <a:off x="2232267" y="620635"/>
          <a:ext cx="4320015" cy="869294"/>
        </a:xfrm>
        <a:prstGeom prst="rect">
          <a:avLst/>
        </a:prstGeom>
        <a:solidFill>
          <a:srgbClr val="9BBB59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9BBB59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確認建築物內太陽能板、變流器、蓄電池及太陽光電發電系統輸電配線開關位於建築物相關位置，作為救災決策之依據。</a:t>
          </a:r>
          <a:endParaRPr lang="zh-TW" altLang="en-US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gm:t>
    </dgm:pt>
    <dgm:pt modelId="{BB191F7E-330B-4F75-9274-747BD875CB02}" type="parTrans" cxnId="{CBA434D0-8CC6-4A17-9C60-517A6536A492}">
      <dgm:prSet/>
      <dgm:spPr/>
      <dgm:t>
        <a:bodyPr/>
        <a:lstStyle/>
        <a:p>
          <a:endParaRPr lang="zh-TW" altLang="en-US"/>
        </a:p>
      </dgm:t>
    </dgm:pt>
    <dgm:pt modelId="{FF67BDFF-E267-4196-BE17-B709CB56F49E}" type="sibTrans" cxnId="{CBA434D0-8CC6-4A17-9C60-517A6536A492}">
      <dgm:prSet/>
      <dgm:spPr/>
      <dgm:t>
        <a:bodyPr/>
        <a:lstStyle/>
        <a:p>
          <a:endParaRPr lang="zh-TW" altLang="en-US"/>
        </a:p>
      </dgm:t>
    </dgm:pt>
    <dgm:pt modelId="{B2DA1CC8-E94D-4564-BFA3-1E38B997807E}">
      <dgm:prSet phldrT="[文字]" custT="1"/>
      <dgm:spPr>
        <a:xfrm>
          <a:off x="576236" y="1427140"/>
          <a:ext cx="1583801" cy="406799"/>
        </a:xfrm>
        <a:prstGeom prst="roundRect">
          <a:avLst/>
        </a:prstGeom>
        <a:solidFill>
          <a:srgbClr val="8064A2">
            <a:lumMod val="60000"/>
            <a:lumOff val="4000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zh-TW" altLang="en-US" sz="2400" b="1" dirty="0" smtClean="0">
              <a:solidFill>
                <a:sysClr val="windowText" lastClr="000000"/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斷電程序</a:t>
          </a:r>
          <a:endParaRPr lang="zh-TW" altLang="en-US" sz="2400" b="1" dirty="0">
            <a:solidFill>
              <a:sysClr val="windowText" lastClr="000000"/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gm:t>
    </dgm:pt>
    <dgm:pt modelId="{B4902675-DA34-4571-A0C3-FB5F436E2C4F}" type="parTrans" cxnId="{1F0B8BE7-4661-4FA4-A97A-0B0D23110BEF}">
      <dgm:prSet/>
      <dgm:spPr/>
      <dgm:t>
        <a:bodyPr/>
        <a:lstStyle/>
        <a:p>
          <a:endParaRPr lang="zh-TW" altLang="en-US"/>
        </a:p>
      </dgm:t>
    </dgm:pt>
    <dgm:pt modelId="{125490B5-1FCB-4DA6-9FF3-60E20CA11C3C}" type="sibTrans" cxnId="{1F0B8BE7-4661-4FA4-A97A-0B0D23110BEF}">
      <dgm:prSet/>
      <dgm:spPr/>
      <dgm:t>
        <a:bodyPr/>
        <a:lstStyle/>
        <a:p>
          <a:endParaRPr lang="zh-TW" altLang="en-US"/>
        </a:p>
      </dgm:t>
    </dgm:pt>
    <dgm:pt modelId="{220EC831-A368-4C1A-A719-ACCC18C13AE7}">
      <dgm:prSet phldrT="[文字]" custT="1"/>
      <dgm:spPr>
        <a:xfrm>
          <a:off x="576060" y="2013060"/>
          <a:ext cx="1582254" cy="406799"/>
        </a:xfrm>
        <a:prstGeom prst="roundRect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zh-TW" altLang="en-US" sz="2400" b="1" dirty="0" smtClean="0">
              <a:solidFill>
                <a:sysClr val="windowText" lastClr="000000"/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注意感電</a:t>
          </a:r>
          <a:endParaRPr lang="zh-TW" altLang="en-US" sz="2400" b="1" dirty="0">
            <a:solidFill>
              <a:sysClr val="windowText" lastClr="000000"/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gm:t>
    </dgm:pt>
    <dgm:pt modelId="{6545C99A-FD74-4E77-BF71-EF68871A2FA9}" type="parTrans" cxnId="{1D1830B0-F148-454C-9EA7-5F978944B624}">
      <dgm:prSet/>
      <dgm:spPr/>
      <dgm:t>
        <a:bodyPr/>
        <a:lstStyle/>
        <a:p>
          <a:endParaRPr lang="zh-TW" altLang="en-US"/>
        </a:p>
      </dgm:t>
    </dgm:pt>
    <dgm:pt modelId="{EA5D0E13-6758-42D3-9C88-10E8C808562C}" type="sibTrans" cxnId="{1D1830B0-F148-454C-9EA7-5F978944B624}">
      <dgm:prSet/>
      <dgm:spPr/>
      <dgm:t>
        <a:bodyPr/>
        <a:lstStyle/>
        <a:p>
          <a:endParaRPr lang="zh-TW" altLang="en-US"/>
        </a:p>
      </dgm:t>
    </dgm:pt>
    <dgm:pt modelId="{F781119F-4555-4FEC-8AEE-C46F8CAEF19B}">
      <dgm:prSet phldrT="[文字]" custT="1"/>
      <dgm:spPr>
        <a:xfrm>
          <a:off x="574161" y="4101161"/>
          <a:ext cx="1582254" cy="406799"/>
        </a:xfrm>
        <a:prstGeom prst="roundRect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zh-TW" altLang="en-US" sz="2400" b="1" dirty="0" smtClean="0">
              <a:solidFill>
                <a:sysClr val="windowText" lastClr="000000"/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其他危害</a:t>
          </a:r>
          <a:endParaRPr lang="zh-TW" altLang="en-US" sz="2400" b="1" dirty="0">
            <a:solidFill>
              <a:sysClr val="windowText" lastClr="000000"/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gm:t>
    </dgm:pt>
    <dgm:pt modelId="{68945BA9-5323-4398-B6E9-05E6367B9CFF}" type="parTrans" cxnId="{6504C498-FF06-4F57-B50F-21DFD849352A}">
      <dgm:prSet/>
      <dgm:spPr/>
      <dgm:t>
        <a:bodyPr/>
        <a:lstStyle/>
        <a:p>
          <a:endParaRPr lang="zh-TW" altLang="en-US"/>
        </a:p>
      </dgm:t>
    </dgm:pt>
    <dgm:pt modelId="{2111790C-B765-41CE-8656-58BC0F77A11C}" type="sibTrans" cxnId="{6504C498-FF06-4F57-B50F-21DFD849352A}">
      <dgm:prSet/>
      <dgm:spPr/>
      <dgm:t>
        <a:bodyPr/>
        <a:lstStyle/>
        <a:p>
          <a:endParaRPr lang="zh-TW" altLang="en-US"/>
        </a:p>
      </dgm:t>
    </dgm:pt>
    <dgm:pt modelId="{6A881B55-9611-4775-B8D2-BAFAD35FFAE2}">
      <dgm:prSet custT="1"/>
      <dgm:spPr>
        <a:xfrm>
          <a:off x="2232060" y="1440158"/>
          <a:ext cx="4320480" cy="544490"/>
        </a:xfrm>
        <a:prstGeom prst="rect">
          <a:avLst/>
        </a:prstGeom>
        <a:solidFill>
          <a:srgbClr val="8064A2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8064A2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應變人員確認相關單位是否已派員將太陽光電發電設備</a:t>
          </a:r>
          <a:r>
            <a:rPr lang="zh-TW" alt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輸電開關關閉</a:t>
          </a:r>
          <a:r>
            <a:rPr lang="zh-TW" alt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。</a:t>
          </a:r>
          <a:endParaRPr lang="zh-TW" altLang="en-US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gm:t>
    </dgm:pt>
    <dgm:pt modelId="{FE86E08A-2BDD-4415-A4F2-FF359A84DD07}" type="parTrans" cxnId="{116B845B-ACAA-4EFE-91CA-74DA1219051B}">
      <dgm:prSet/>
      <dgm:spPr/>
      <dgm:t>
        <a:bodyPr/>
        <a:lstStyle/>
        <a:p>
          <a:endParaRPr lang="zh-TW" altLang="en-US"/>
        </a:p>
      </dgm:t>
    </dgm:pt>
    <dgm:pt modelId="{79D573E4-61E4-4AAC-9AB7-CB983F45FB59}" type="sibTrans" cxnId="{116B845B-ACAA-4EFE-91CA-74DA1219051B}">
      <dgm:prSet/>
      <dgm:spPr/>
      <dgm:t>
        <a:bodyPr/>
        <a:lstStyle/>
        <a:p>
          <a:endParaRPr lang="zh-TW" altLang="en-US"/>
        </a:p>
      </dgm:t>
    </dgm:pt>
    <dgm:pt modelId="{57EF5C92-CB00-4FA7-B508-30C3FF472217}">
      <dgm:prSet custT="1"/>
      <dgm:spPr>
        <a:xfrm>
          <a:off x="2232008" y="1944215"/>
          <a:ext cx="4320015" cy="2091386"/>
        </a:xfrm>
        <a:prstGeom prst="rect">
          <a:avLst/>
        </a:prstGeom>
        <a:solidFill>
          <a:srgbClr val="4BACC6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BACC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攜帶高絕緣性手套或木製器具</a:t>
          </a:r>
          <a:r>
            <a:rPr lang="zh-TW" alt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，避免太陽能板至變流器間電路感電意外。</a:t>
          </a:r>
          <a:endParaRPr lang="zh-TW" altLang="en-US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gm:t>
    </dgm:pt>
    <dgm:pt modelId="{59224D6F-B789-4A7E-9381-B7ABF3F82D00}" type="parTrans" cxnId="{EAC4F008-C822-4E42-8BF4-8054C65C9F20}">
      <dgm:prSet/>
      <dgm:spPr/>
      <dgm:t>
        <a:bodyPr/>
        <a:lstStyle/>
        <a:p>
          <a:endParaRPr lang="zh-TW" altLang="en-US"/>
        </a:p>
      </dgm:t>
    </dgm:pt>
    <dgm:pt modelId="{07237877-0A86-4098-88AB-C07C08FD2914}" type="sibTrans" cxnId="{EAC4F008-C822-4E42-8BF4-8054C65C9F20}">
      <dgm:prSet/>
      <dgm:spPr/>
      <dgm:t>
        <a:bodyPr/>
        <a:lstStyle/>
        <a:p>
          <a:endParaRPr lang="zh-TW" altLang="en-US"/>
        </a:p>
      </dgm:t>
    </dgm:pt>
    <dgm:pt modelId="{2F915509-A0F0-4566-BA08-BF06084AED3C}">
      <dgm:prSet custT="1"/>
      <dgm:spPr>
        <a:xfrm>
          <a:off x="2232008" y="1944215"/>
          <a:ext cx="4320015" cy="2091386"/>
        </a:xfrm>
        <a:prstGeom prst="rect">
          <a:avLst/>
        </a:prstGeom>
        <a:solidFill>
          <a:srgbClr val="4BACC6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BACC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太陽光電發電系統未斷電前，掉落碰觸到建物的金屬樑柱時，依舊有導電危險。</a:t>
          </a:r>
          <a:endParaRPr lang="zh-TW" altLang="en-US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gm:t>
    </dgm:pt>
    <dgm:pt modelId="{908E6D86-676D-4B20-B2AE-E15FFA34BD5E}" type="parTrans" cxnId="{13856254-2B8E-4476-85D1-FA684D3D3357}">
      <dgm:prSet/>
      <dgm:spPr/>
      <dgm:t>
        <a:bodyPr/>
        <a:lstStyle/>
        <a:p>
          <a:endParaRPr lang="zh-TW" altLang="en-US"/>
        </a:p>
      </dgm:t>
    </dgm:pt>
    <dgm:pt modelId="{610F1D93-FAEC-4430-80CB-D919B293F785}" type="sibTrans" cxnId="{13856254-2B8E-4476-85D1-FA684D3D3357}">
      <dgm:prSet/>
      <dgm:spPr/>
      <dgm:t>
        <a:bodyPr/>
        <a:lstStyle/>
        <a:p>
          <a:endParaRPr lang="zh-TW" altLang="en-US"/>
        </a:p>
      </dgm:t>
    </dgm:pt>
    <dgm:pt modelId="{92B91E16-F8B1-4654-A84D-72A7531935AB}">
      <dgm:prSet custT="1"/>
      <dgm:spPr>
        <a:xfrm>
          <a:off x="2232008" y="1944215"/>
          <a:ext cx="4320015" cy="2091386"/>
        </a:xfrm>
        <a:prstGeom prst="rect">
          <a:avLst/>
        </a:prstGeom>
        <a:solidFill>
          <a:srgbClr val="4BACC6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BACC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非必要切勿碰觸、破壞光電設備，以免觸電。</a:t>
          </a:r>
          <a:endParaRPr lang="zh-TW" altLang="en-US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gm:t>
    </dgm:pt>
    <dgm:pt modelId="{6799D592-EF1A-4B8F-B96A-B8ACEFE47FFB}" type="parTrans" cxnId="{0C5E0E97-E817-4BF2-B07B-1A394148C58D}">
      <dgm:prSet/>
      <dgm:spPr/>
      <dgm:t>
        <a:bodyPr/>
        <a:lstStyle/>
        <a:p>
          <a:endParaRPr lang="zh-TW" altLang="en-US"/>
        </a:p>
      </dgm:t>
    </dgm:pt>
    <dgm:pt modelId="{7B2E55E9-4336-41BE-8556-9F63A7BD034C}" type="sibTrans" cxnId="{0C5E0E97-E817-4BF2-B07B-1A394148C58D}">
      <dgm:prSet/>
      <dgm:spPr/>
      <dgm:t>
        <a:bodyPr/>
        <a:lstStyle/>
        <a:p>
          <a:endParaRPr lang="zh-TW" altLang="en-US"/>
        </a:p>
      </dgm:t>
    </dgm:pt>
    <dgm:pt modelId="{0F322B1C-7255-4725-8A6B-F6011BCBB325}">
      <dgm:prSet custT="1"/>
      <dgm:spPr>
        <a:xfrm>
          <a:off x="2232008" y="1944215"/>
          <a:ext cx="4320015" cy="2091386"/>
        </a:xfrm>
        <a:prstGeom prst="rect">
          <a:avLst/>
        </a:prstGeom>
        <a:solidFill>
          <a:srgbClr val="4BACC6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BACC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勿以沾濕的手套碰觸金屬周邊設施，需</a:t>
          </a:r>
          <a:r>
            <a:rPr lang="zh-TW" alt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配戴絕緣手套操作</a:t>
          </a:r>
          <a:r>
            <a:rPr lang="zh-TW" alt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，且</a:t>
          </a:r>
          <a:r>
            <a:rPr lang="zh-TW" alt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切勿貿然射水避免人員感電</a:t>
          </a:r>
          <a:r>
            <a:rPr lang="zh-TW" alt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。</a:t>
          </a:r>
          <a:endParaRPr lang="zh-TW" altLang="en-US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gm:t>
    </dgm:pt>
    <dgm:pt modelId="{5F2F5AEE-9EEF-4380-AA12-84FA164E7D75}" type="parTrans" cxnId="{8009B672-0380-400C-8987-522B1C298A50}">
      <dgm:prSet/>
      <dgm:spPr/>
      <dgm:t>
        <a:bodyPr/>
        <a:lstStyle/>
        <a:p>
          <a:endParaRPr lang="zh-TW" altLang="en-US"/>
        </a:p>
      </dgm:t>
    </dgm:pt>
    <dgm:pt modelId="{FD383B2F-7986-4B7D-A6E0-2C1DFDEE0290}" type="sibTrans" cxnId="{8009B672-0380-400C-8987-522B1C298A50}">
      <dgm:prSet/>
      <dgm:spPr/>
      <dgm:t>
        <a:bodyPr/>
        <a:lstStyle/>
        <a:p>
          <a:endParaRPr lang="zh-TW" altLang="en-US"/>
        </a:p>
      </dgm:t>
    </dgm:pt>
    <dgm:pt modelId="{62645A73-8A3E-4371-B269-1DCBDF69D4C0}">
      <dgm:prSet phldrT="[文字]" custT="1"/>
      <dgm:spPr>
        <a:xfrm>
          <a:off x="574161" y="4965389"/>
          <a:ext cx="1582254" cy="406799"/>
        </a:xfrm>
        <a:prstGeom prst="round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zh-TW" altLang="en-US" sz="2400" b="1" dirty="0" smtClean="0">
              <a:solidFill>
                <a:sysClr val="windowText" lastClr="000000"/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滅火重點</a:t>
          </a:r>
          <a:endParaRPr lang="zh-TW" altLang="en-US" sz="2400" b="1" dirty="0">
            <a:solidFill>
              <a:sysClr val="windowText" lastClr="000000"/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gm:t>
    </dgm:pt>
    <dgm:pt modelId="{9054906F-9FA3-479B-8857-0073FA017961}" type="parTrans" cxnId="{912945AD-7DCB-478B-9CC4-0713D90DFD7D}">
      <dgm:prSet/>
      <dgm:spPr/>
      <dgm:t>
        <a:bodyPr/>
        <a:lstStyle/>
        <a:p>
          <a:endParaRPr lang="zh-TW" altLang="en-US"/>
        </a:p>
      </dgm:t>
    </dgm:pt>
    <dgm:pt modelId="{0FA0C143-F225-4108-BCA2-E037E438E7FD}" type="sibTrans" cxnId="{912945AD-7DCB-478B-9CC4-0713D90DFD7D}">
      <dgm:prSet/>
      <dgm:spPr/>
      <dgm:t>
        <a:bodyPr/>
        <a:lstStyle/>
        <a:p>
          <a:endParaRPr lang="zh-TW" altLang="en-US"/>
        </a:p>
      </dgm:t>
    </dgm:pt>
    <dgm:pt modelId="{2A26C245-4157-493C-8830-59B9577E727F}">
      <dgm:prSet custT="1"/>
      <dgm:spPr>
        <a:xfrm>
          <a:off x="2230397" y="4032449"/>
          <a:ext cx="4320015" cy="858862"/>
        </a:xfrm>
        <a:prstGeom prst="rect">
          <a:avLst/>
        </a:prstGeom>
        <a:solidFill>
          <a:srgbClr val="F79646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7964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攀爬屋頂或窗戶時，注意避免感電或滑</a:t>
          </a:r>
          <a:r>
            <a:rPr lang="en-US" alt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(</a:t>
          </a:r>
          <a:r>
            <a:rPr lang="zh-TW" alt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摔</a:t>
          </a:r>
          <a:r>
            <a:rPr lang="en-US" alt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)</a:t>
          </a:r>
          <a:r>
            <a:rPr lang="zh-TW" alt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落意外</a:t>
          </a:r>
          <a:r>
            <a:rPr lang="zh-TW" alt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，亦注意崩塌、爆炸、電弧等危險。</a:t>
          </a:r>
          <a:endParaRPr lang="zh-TW" altLang="en-US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微軟正黑體" panose="020B0604030504040204" pitchFamily="34" charset="-120"/>
            <a:ea typeface="微軟正黑體" panose="020B0604030504040204" pitchFamily="34" charset="-120"/>
            <a:cs typeface="+mn-cs"/>
          </a:endParaRPr>
        </a:p>
      </dgm:t>
    </dgm:pt>
    <dgm:pt modelId="{F2074A37-A336-4A73-BF5C-EDF8BA20C174}" type="parTrans" cxnId="{329C04AE-927C-4A07-AA5F-7D499DAF9379}">
      <dgm:prSet/>
      <dgm:spPr/>
      <dgm:t>
        <a:bodyPr/>
        <a:lstStyle/>
        <a:p>
          <a:endParaRPr lang="zh-TW" altLang="en-US"/>
        </a:p>
      </dgm:t>
    </dgm:pt>
    <dgm:pt modelId="{7DE02A9B-D7F9-475F-9D6E-DCD08F7B9145}" type="sibTrans" cxnId="{329C04AE-927C-4A07-AA5F-7D499DAF9379}">
      <dgm:prSet/>
      <dgm:spPr/>
      <dgm:t>
        <a:bodyPr/>
        <a:lstStyle/>
        <a:p>
          <a:endParaRPr lang="zh-TW" altLang="en-US"/>
        </a:p>
      </dgm:t>
    </dgm:pt>
    <dgm:pt modelId="{EA28B94B-B887-4174-B9CF-7C1E46E9842A}">
      <dgm:prSet custT="1"/>
      <dgm:spPr>
        <a:xfrm>
          <a:off x="2230397" y="4032449"/>
          <a:ext cx="4320015" cy="858862"/>
        </a:xfrm>
        <a:prstGeom prst="rect">
          <a:avLst/>
        </a:prstGeom>
        <a:solidFill>
          <a:srgbClr val="F79646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7964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注意建築物斜屋頂及外牆</a:t>
          </a:r>
          <a:r>
            <a:rPr lang="zh-TW" alt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太陽能板碎片掉落危險。</a:t>
          </a:r>
          <a:endParaRPr lang="zh-TW" altLang="en-US" sz="14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微軟正黑體" panose="020B0604030504040204" pitchFamily="34" charset="-120"/>
            <a:ea typeface="微軟正黑體" panose="020B0604030504040204" pitchFamily="34" charset="-120"/>
            <a:cs typeface="+mn-cs"/>
          </a:endParaRPr>
        </a:p>
      </dgm:t>
    </dgm:pt>
    <dgm:pt modelId="{B1470447-F99C-4D29-92A8-090B7C876023}" type="parTrans" cxnId="{669E2289-C6A8-42CA-993F-A823FE9AA8BA}">
      <dgm:prSet/>
      <dgm:spPr/>
      <dgm:t>
        <a:bodyPr/>
        <a:lstStyle/>
        <a:p>
          <a:endParaRPr lang="zh-TW" altLang="en-US"/>
        </a:p>
      </dgm:t>
    </dgm:pt>
    <dgm:pt modelId="{903AE8BF-3EFD-4078-BFFD-93D8B25AC1FE}" type="sibTrans" cxnId="{669E2289-C6A8-42CA-993F-A823FE9AA8BA}">
      <dgm:prSet/>
      <dgm:spPr/>
      <dgm:t>
        <a:bodyPr/>
        <a:lstStyle/>
        <a:p>
          <a:endParaRPr lang="zh-TW" altLang="en-US"/>
        </a:p>
      </dgm:t>
    </dgm:pt>
    <dgm:pt modelId="{B9F900F2-083D-45CF-A445-5B36550F47B3}">
      <dgm:prSet/>
      <dgm:spPr>
        <a:xfrm>
          <a:off x="2230109" y="4896544"/>
          <a:ext cx="4320015" cy="1224852"/>
        </a:xfrm>
        <a:prstGeom prst="rect">
          <a:avLst/>
        </a:prstGeom>
        <a:solidFill>
          <a:srgbClr val="C0504D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C0504D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確定已整棟</a:t>
          </a:r>
          <a:r>
            <a:rPr lang="zh-TW" altLang="en-US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完全斷電後，再進行殘火處理</a:t>
          </a:r>
          <a:r>
            <a:rPr lang="zh-TW" alt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。</a:t>
          </a:r>
          <a:endParaRPr lang="zh-TW" alt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gm:t>
    </dgm:pt>
    <dgm:pt modelId="{B26A5847-90ED-440A-96E3-29D87A6C6CCB}" type="parTrans" cxnId="{B501509B-9DAB-49D1-8D20-A544BCE36043}">
      <dgm:prSet/>
      <dgm:spPr/>
      <dgm:t>
        <a:bodyPr/>
        <a:lstStyle/>
        <a:p>
          <a:endParaRPr lang="zh-TW" altLang="en-US"/>
        </a:p>
      </dgm:t>
    </dgm:pt>
    <dgm:pt modelId="{E022D0F1-3256-4B91-BD23-1456EC10669A}" type="sibTrans" cxnId="{B501509B-9DAB-49D1-8D20-A544BCE36043}">
      <dgm:prSet/>
      <dgm:spPr/>
      <dgm:t>
        <a:bodyPr/>
        <a:lstStyle/>
        <a:p>
          <a:endParaRPr lang="zh-TW" altLang="en-US"/>
        </a:p>
      </dgm:t>
    </dgm:pt>
    <dgm:pt modelId="{61AED2F6-C4DD-4658-BFA8-22F4BF490152}">
      <dgm:prSet/>
      <dgm:spPr>
        <a:xfrm>
          <a:off x="2230109" y="4896544"/>
          <a:ext cx="4320015" cy="1224852"/>
        </a:xfrm>
        <a:prstGeom prst="rect">
          <a:avLst/>
        </a:prstGeom>
        <a:solidFill>
          <a:srgbClr val="C0504D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C0504D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滅火行動</a:t>
          </a:r>
          <a:r>
            <a:rPr lang="zh-TW" altLang="en-US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盡可能使用乾粉或氣體藥劑</a:t>
          </a:r>
          <a:r>
            <a:rPr lang="zh-TW" alt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。若需射水，建議在</a:t>
          </a:r>
          <a:r>
            <a:rPr lang="en-US" alt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+mn-ea"/>
              <a:cs typeface="+mn-cs"/>
            </a:rPr>
            <a:t>6~10</a:t>
          </a:r>
          <a:r>
            <a:rPr lang="zh-TW" alt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公尺以上之距離處，以展開角度</a:t>
          </a:r>
          <a:r>
            <a:rPr lang="en-US" alt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+mn-ea"/>
              <a:cs typeface="+mn-cs"/>
            </a:rPr>
            <a:t>30</a:t>
          </a:r>
          <a:r>
            <a:rPr lang="zh-TW" alt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度以上之水霧射水，且瞄子出水壓力至少</a:t>
          </a:r>
          <a:r>
            <a:rPr lang="en-US" alt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+mn-ea"/>
              <a:cs typeface="+mn-cs"/>
            </a:rPr>
            <a:t>7 </a:t>
          </a:r>
          <a:r>
            <a:rPr lang="en-US" altLang="en-US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+mn-ea"/>
              <a:cs typeface="+mn-cs"/>
            </a:rPr>
            <a:t>kgf</a:t>
          </a:r>
          <a:r>
            <a:rPr lang="en-US" alt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+mn-ea"/>
              <a:cs typeface="+mn-cs"/>
            </a:rPr>
            <a:t>/cm</a:t>
          </a:r>
          <a:r>
            <a:rPr lang="en-US" altLang="en-US" baseline="30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+mn-ea"/>
              <a:cs typeface="+mn-cs"/>
            </a:rPr>
            <a:t>2</a:t>
          </a:r>
          <a:r>
            <a:rPr lang="en-US" alt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+mn-ea"/>
              <a:cs typeface="+mn-cs"/>
            </a:rPr>
            <a:t>(100psi)</a:t>
          </a:r>
          <a:r>
            <a:rPr lang="zh-TW" altLang="en-US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。</a:t>
          </a:r>
          <a:endParaRPr lang="zh-TW" alt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gm:t>
    </dgm:pt>
    <dgm:pt modelId="{2E7A827F-71E4-4886-9AE1-0A1B3D87CC8E}" type="parTrans" cxnId="{6C9524FA-7C3D-4463-9BB4-22DE0F3C0523}">
      <dgm:prSet/>
      <dgm:spPr/>
      <dgm:t>
        <a:bodyPr/>
        <a:lstStyle/>
        <a:p>
          <a:endParaRPr lang="zh-TW" altLang="en-US"/>
        </a:p>
      </dgm:t>
    </dgm:pt>
    <dgm:pt modelId="{352394CB-BCB0-4F2D-90A7-71CE1EC048A6}" type="sibTrans" cxnId="{6C9524FA-7C3D-4463-9BB4-22DE0F3C0523}">
      <dgm:prSet/>
      <dgm:spPr/>
      <dgm:t>
        <a:bodyPr/>
        <a:lstStyle/>
        <a:p>
          <a:endParaRPr lang="zh-TW" altLang="en-US"/>
        </a:p>
      </dgm:t>
    </dgm:pt>
    <dgm:pt modelId="{387F5962-923B-496A-85A6-885B25B8EB29}" type="pres">
      <dgm:prSet presAssocID="{930703F1-B078-47EB-AC44-D0A3415F298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F873D2A4-17B1-4BAE-8666-FBD31221173B}" type="pres">
      <dgm:prSet presAssocID="{64B05FAB-2B7F-4859-BCBB-F5D00E90BF6A}" presName="linNode" presStyleCnt="0"/>
      <dgm:spPr/>
    </dgm:pt>
    <dgm:pt modelId="{CF7F3376-9043-4C19-80BE-965729350BB2}" type="pres">
      <dgm:prSet presAssocID="{64B05FAB-2B7F-4859-BCBB-F5D00E90BF6A}" presName="parentShp" presStyleLbl="node1" presStyleIdx="0" presStyleCnt="6" custScaleX="54987" custScaleY="74940" custLinFactNeighborX="-1667" custLinFactNeighborY="670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27C9235-EE76-4B8C-9F74-20393E6615BF}" type="pres">
      <dgm:prSet presAssocID="{64B05FAB-2B7F-4859-BCBB-F5D00E90BF6A}" presName="childShp" presStyleLbl="bgAccFollowNode1" presStyleIdx="0" presStyleCnt="6" custLinFactNeighborX="0" custLinFactNeighborY="1241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5CFFDBD9-6FBF-40FC-B476-CE2169CF17B3}" type="pres">
      <dgm:prSet presAssocID="{F0298785-C66F-4242-878B-8199D1A6275D}" presName="spacing" presStyleCnt="0"/>
      <dgm:spPr/>
    </dgm:pt>
    <dgm:pt modelId="{AA8F67BC-A419-47FB-92E8-21DE1FB49801}" type="pres">
      <dgm:prSet presAssocID="{6920A0C5-5293-42AA-8E93-8E8E8FF8E5F4}" presName="linNode" presStyleCnt="0"/>
      <dgm:spPr/>
    </dgm:pt>
    <dgm:pt modelId="{006295D7-A723-45D3-B029-63CC157E6600}" type="pres">
      <dgm:prSet presAssocID="{6920A0C5-5293-42AA-8E93-8E8E8FF8E5F4}" presName="parentShp" presStyleLbl="node1" presStyleIdx="1" presStyleCnt="6" custScaleX="54987" custScaleY="74712" custLinFactNeighborX="-1696" custLinFactNeighborY="-3419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77A9E3F-26B2-4F36-A16B-481B52618907}" type="pres">
      <dgm:prSet presAssocID="{6920A0C5-5293-42AA-8E93-8E8E8FF8E5F4}" presName="childShp" presStyleLbl="bgAccFollowNode1" presStyleIdx="1" presStyleCnt="6" custScaleX="100087" custScaleY="159653" custLinFactNeighborX="26" custLinFactNeighborY="3701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25FC0789-CA3E-4450-8499-8122067A3E4D}" type="pres">
      <dgm:prSet presAssocID="{E7DAE0BE-F81C-4225-83CF-0FF9250722A1}" presName="spacing" presStyleCnt="0"/>
      <dgm:spPr/>
    </dgm:pt>
    <dgm:pt modelId="{244862F8-88A5-47F9-82B1-286F323F89B1}" type="pres">
      <dgm:prSet presAssocID="{B2DA1CC8-E94D-4564-BFA3-1E38B997807E}" presName="linNode" presStyleCnt="0"/>
      <dgm:spPr/>
    </dgm:pt>
    <dgm:pt modelId="{29CB9FE7-B3D7-4322-A20D-F61E248EE658}" type="pres">
      <dgm:prSet presAssocID="{B2DA1CC8-E94D-4564-BFA3-1E38B997807E}" presName="parentShp" presStyleLbl="node1" presStyleIdx="2" presStyleCnt="6" custScaleX="54987" custScaleY="74712" custLinFactNeighborX="-1667" custLinFactNeighborY="-3047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EA952E2-3778-485F-8961-F5B5D501ECE6}" type="pres">
      <dgm:prSet presAssocID="{B2DA1CC8-E94D-4564-BFA3-1E38B997807E}" presName="childShp" presStyleLbl="bgAccFollowNode1" presStyleIdx="2" presStyleCnt="6" custLinFactNeighborX="0" custLinFactNeighborY="-1544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FD1BC0C8-9AD3-46DC-9F25-F595DEFBA6A0}" type="pres">
      <dgm:prSet presAssocID="{125490B5-1FCB-4DA6-9FF3-60E20CA11C3C}" presName="spacing" presStyleCnt="0"/>
      <dgm:spPr/>
    </dgm:pt>
    <dgm:pt modelId="{F85669BE-B3A6-4C86-B4BF-25656F5D9262}" type="pres">
      <dgm:prSet presAssocID="{220EC831-A368-4C1A-A719-ACCC18C13AE7}" presName="linNode" presStyleCnt="0"/>
      <dgm:spPr/>
    </dgm:pt>
    <dgm:pt modelId="{F08BFA33-CADF-4A69-B22F-A47BC8ACF7A8}" type="pres">
      <dgm:prSet presAssocID="{220EC831-A368-4C1A-A719-ACCC18C13AE7}" presName="parentShp" presStyleLbl="node1" presStyleIdx="3" presStyleCnt="6" custScaleX="54987" custScaleY="74712" custLinFactY="-74916" custLinFactNeighborX="-1696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017D6DA-3DF7-4CE2-A5C6-97A2D7BD932C}" type="pres">
      <dgm:prSet presAssocID="{220EC831-A368-4C1A-A719-ACCC18C13AE7}" presName="childShp" presStyleLbl="bgAccFollowNode1" presStyleIdx="3" presStyleCnt="6" custScaleX="100087" custScaleY="384100" custLinFactNeighborX="17" custLinFactNeighborY="-3286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A3083D11-41D1-48D1-99D0-F3957DDD7CBA}" type="pres">
      <dgm:prSet presAssocID="{EA5D0E13-6758-42D3-9C88-10E8C808562C}" presName="spacing" presStyleCnt="0"/>
      <dgm:spPr/>
    </dgm:pt>
    <dgm:pt modelId="{3ABA0A72-947D-4404-937D-A8BCD2DD949E}" type="pres">
      <dgm:prSet presAssocID="{F781119F-4555-4FEC-8AEE-C46F8CAEF19B}" presName="linNode" presStyleCnt="0"/>
      <dgm:spPr/>
    </dgm:pt>
    <dgm:pt modelId="{4A5AFE7C-2D25-46FC-886A-617C144BCF16}" type="pres">
      <dgm:prSet presAssocID="{F781119F-4555-4FEC-8AEE-C46F8CAEF19B}" presName="parentShp" presStyleLbl="node1" presStyleIdx="4" presStyleCnt="6" custScaleX="54987" custScaleY="74712" custLinFactNeighborX="-1740" custLinFactNeighborY="-7233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C4B2ED-1520-429B-8B7F-13929E1DACC8}" type="pres">
      <dgm:prSet presAssocID="{F781119F-4555-4FEC-8AEE-C46F8CAEF19B}" presName="childShp" presStyleLbl="bgAccFollowNode1" presStyleIdx="4" presStyleCnt="6" custScaleX="100087" custScaleY="157737" custLinFactNeighborX="-39" custLinFactNeighborY="-4344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F8328856-6C2D-4047-B239-355255C4FF0A}" type="pres">
      <dgm:prSet presAssocID="{2111790C-B765-41CE-8656-58BC0F77A11C}" presName="spacing" presStyleCnt="0"/>
      <dgm:spPr/>
    </dgm:pt>
    <dgm:pt modelId="{B45251C1-6223-47AF-9640-E8B6CC105255}" type="pres">
      <dgm:prSet presAssocID="{62645A73-8A3E-4371-B269-1DCBDF69D4C0}" presName="linNode" presStyleCnt="0"/>
      <dgm:spPr/>
    </dgm:pt>
    <dgm:pt modelId="{F2E6F9A8-9B44-408C-B4B8-0F8EF0404877}" type="pres">
      <dgm:prSet presAssocID="{62645A73-8A3E-4371-B269-1DCBDF69D4C0}" presName="parentShp" presStyleLbl="node1" presStyleIdx="5" presStyleCnt="6" custScaleX="54987" custScaleY="74712" custLinFactY="-14961" custLinFactNeighborX="-1740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9D2DCFC-F3EF-4BDF-A4C1-A6425EB3FB4F}" type="pres">
      <dgm:prSet presAssocID="{62645A73-8A3E-4371-B269-1DCBDF69D4C0}" presName="childShp" presStyleLbl="bgAccFollowNode1" presStyleIdx="5" presStyleCnt="6" custScaleX="100087" custScaleY="224954" custLinFactNeighborX="-49" custLinFactNeighborY="-5248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</dgm:ptLst>
  <dgm:cxnLst>
    <dgm:cxn modelId="{349F9DC8-2749-48D1-849D-FEC26F91D1D6}" type="presOf" srcId="{B9F900F2-083D-45CF-A445-5B36550F47B3}" destId="{99D2DCFC-F3EF-4BDF-A4C1-A6425EB3FB4F}" srcOrd="0" destOrd="0" presId="urn:microsoft.com/office/officeart/2005/8/layout/vList6"/>
    <dgm:cxn modelId="{CBA434D0-8CC6-4A17-9C60-517A6536A492}" srcId="{6920A0C5-5293-42AA-8E93-8E8E8FF8E5F4}" destId="{1E67FF43-8847-4078-B2C0-44B31DEBD18F}" srcOrd="0" destOrd="0" parTransId="{BB191F7E-330B-4F75-9274-747BD875CB02}" sibTransId="{FF67BDFF-E267-4196-BE17-B709CB56F49E}"/>
    <dgm:cxn modelId="{1F0B8BE7-4661-4FA4-A97A-0B0D23110BEF}" srcId="{930703F1-B078-47EB-AC44-D0A3415F2981}" destId="{B2DA1CC8-E94D-4564-BFA3-1E38B997807E}" srcOrd="2" destOrd="0" parTransId="{B4902675-DA34-4571-A0C3-FB5F436E2C4F}" sibTransId="{125490B5-1FCB-4DA6-9FF3-60E20CA11C3C}"/>
    <dgm:cxn modelId="{1D1830B0-F148-454C-9EA7-5F978944B624}" srcId="{930703F1-B078-47EB-AC44-D0A3415F2981}" destId="{220EC831-A368-4C1A-A719-ACCC18C13AE7}" srcOrd="3" destOrd="0" parTransId="{6545C99A-FD74-4E77-BF71-EF68871A2FA9}" sibTransId="{EA5D0E13-6758-42D3-9C88-10E8C808562C}"/>
    <dgm:cxn modelId="{5D0EE89B-B695-4CEF-9D19-9666A3E1AA36}" type="presOf" srcId="{92B91E16-F8B1-4654-A84D-72A7531935AB}" destId="{6017D6DA-3DF7-4CE2-A5C6-97A2D7BD932C}" srcOrd="0" destOrd="2" presId="urn:microsoft.com/office/officeart/2005/8/layout/vList6"/>
    <dgm:cxn modelId="{329C04AE-927C-4A07-AA5F-7D499DAF9379}" srcId="{F781119F-4555-4FEC-8AEE-C46F8CAEF19B}" destId="{2A26C245-4157-493C-8830-59B9577E727F}" srcOrd="0" destOrd="0" parTransId="{F2074A37-A336-4A73-BF5C-EDF8BA20C174}" sibTransId="{7DE02A9B-D7F9-475F-9D6E-DCD08F7B9145}"/>
    <dgm:cxn modelId="{0C5E0E97-E817-4BF2-B07B-1A394148C58D}" srcId="{220EC831-A368-4C1A-A719-ACCC18C13AE7}" destId="{92B91E16-F8B1-4654-A84D-72A7531935AB}" srcOrd="2" destOrd="0" parTransId="{6799D592-EF1A-4B8F-B96A-B8ACEFE47FFB}" sibTransId="{7B2E55E9-4336-41BE-8556-9F63A7BD034C}"/>
    <dgm:cxn modelId="{6A667D39-11C2-42B7-9494-1FAEF6DB074E}" srcId="{930703F1-B078-47EB-AC44-D0A3415F2981}" destId="{64B05FAB-2B7F-4859-BCBB-F5D00E90BF6A}" srcOrd="0" destOrd="0" parTransId="{69D4100F-C0F2-4B44-8CC7-0AEDDD0C30C8}" sibTransId="{F0298785-C66F-4242-878B-8199D1A6275D}"/>
    <dgm:cxn modelId="{912945AD-7DCB-478B-9CC4-0713D90DFD7D}" srcId="{930703F1-B078-47EB-AC44-D0A3415F2981}" destId="{62645A73-8A3E-4371-B269-1DCBDF69D4C0}" srcOrd="5" destOrd="0" parTransId="{9054906F-9FA3-479B-8857-0073FA017961}" sibTransId="{0FA0C143-F225-4108-BCA2-E037E438E7FD}"/>
    <dgm:cxn modelId="{B3CF8E21-E4B3-411E-8BC6-88F5AB5A5E19}" type="presOf" srcId="{6920A0C5-5293-42AA-8E93-8E8E8FF8E5F4}" destId="{006295D7-A723-45D3-B029-63CC157E6600}" srcOrd="0" destOrd="0" presId="urn:microsoft.com/office/officeart/2005/8/layout/vList6"/>
    <dgm:cxn modelId="{2AC50080-80A2-45DC-B05F-BC04A5C6373C}" type="presOf" srcId="{1E67FF43-8847-4078-B2C0-44B31DEBD18F}" destId="{977A9E3F-26B2-4F36-A16B-481B52618907}" srcOrd="0" destOrd="0" presId="urn:microsoft.com/office/officeart/2005/8/layout/vList6"/>
    <dgm:cxn modelId="{13E48CF9-344B-4B63-928F-448FF63B25A8}" type="presOf" srcId="{64B05FAB-2B7F-4859-BCBB-F5D00E90BF6A}" destId="{CF7F3376-9043-4C19-80BE-965729350BB2}" srcOrd="0" destOrd="0" presId="urn:microsoft.com/office/officeart/2005/8/layout/vList6"/>
    <dgm:cxn modelId="{830A0E70-72DA-47B1-B59A-2393497B93EB}" type="presOf" srcId="{2A26C245-4157-493C-8830-59B9577E727F}" destId="{51C4B2ED-1520-429B-8B7F-13929E1DACC8}" srcOrd="0" destOrd="0" presId="urn:microsoft.com/office/officeart/2005/8/layout/vList6"/>
    <dgm:cxn modelId="{01BFB1F2-140D-4E24-97E8-9A6C7B52BB53}" type="presOf" srcId="{0F322B1C-7255-4725-8A6B-F6011BCBB325}" destId="{6017D6DA-3DF7-4CE2-A5C6-97A2D7BD932C}" srcOrd="0" destOrd="3" presId="urn:microsoft.com/office/officeart/2005/8/layout/vList6"/>
    <dgm:cxn modelId="{21277474-50A0-416A-AFE5-4A5357D65FD8}" type="presOf" srcId="{57EF5C92-CB00-4FA7-B508-30C3FF472217}" destId="{6017D6DA-3DF7-4CE2-A5C6-97A2D7BD932C}" srcOrd="0" destOrd="0" presId="urn:microsoft.com/office/officeart/2005/8/layout/vList6"/>
    <dgm:cxn modelId="{B390A983-9C88-4CA8-B681-BDD48CDC26A0}" type="presOf" srcId="{05D77929-F249-46F8-812A-18CFDE47C813}" destId="{E27C9235-EE76-4B8C-9F74-20393E6615BF}" srcOrd="0" destOrd="0" presId="urn:microsoft.com/office/officeart/2005/8/layout/vList6"/>
    <dgm:cxn modelId="{6504C498-FF06-4F57-B50F-21DFD849352A}" srcId="{930703F1-B078-47EB-AC44-D0A3415F2981}" destId="{F781119F-4555-4FEC-8AEE-C46F8CAEF19B}" srcOrd="4" destOrd="0" parTransId="{68945BA9-5323-4398-B6E9-05E6367B9CFF}" sibTransId="{2111790C-B765-41CE-8656-58BC0F77A11C}"/>
    <dgm:cxn modelId="{669E2289-C6A8-42CA-993F-A823FE9AA8BA}" srcId="{F781119F-4555-4FEC-8AEE-C46F8CAEF19B}" destId="{EA28B94B-B887-4174-B9CF-7C1E46E9842A}" srcOrd="1" destOrd="0" parTransId="{B1470447-F99C-4D29-92A8-090B7C876023}" sibTransId="{903AE8BF-3EFD-4078-BFFD-93D8B25AC1FE}"/>
    <dgm:cxn modelId="{B501509B-9DAB-49D1-8D20-A544BCE36043}" srcId="{62645A73-8A3E-4371-B269-1DCBDF69D4C0}" destId="{B9F900F2-083D-45CF-A445-5B36550F47B3}" srcOrd="0" destOrd="0" parTransId="{B26A5847-90ED-440A-96E3-29D87A6C6CCB}" sibTransId="{E022D0F1-3256-4B91-BD23-1456EC10669A}"/>
    <dgm:cxn modelId="{915591BF-2FD4-4F24-B39A-82DA48DA0BD7}" type="presOf" srcId="{6A881B55-9611-4775-B8D2-BAFAD35FFAE2}" destId="{5EA952E2-3778-485F-8961-F5B5D501ECE6}" srcOrd="0" destOrd="0" presId="urn:microsoft.com/office/officeart/2005/8/layout/vList6"/>
    <dgm:cxn modelId="{0F1A7254-76D1-4B44-9115-54D286F3A119}" srcId="{64B05FAB-2B7F-4859-BCBB-F5D00E90BF6A}" destId="{05D77929-F249-46F8-812A-18CFDE47C813}" srcOrd="0" destOrd="0" parTransId="{29E531A7-0F16-4059-B845-AA2537A71709}" sibTransId="{5D6AA52B-22DC-4FBD-8968-C5A9B1E681A0}"/>
    <dgm:cxn modelId="{7F51ACA3-43F0-4D65-821B-3F7614DCB481}" type="presOf" srcId="{220EC831-A368-4C1A-A719-ACCC18C13AE7}" destId="{F08BFA33-CADF-4A69-B22F-A47BC8ACF7A8}" srcOrd="0" destOrd="0" presId="urn:microsoft.com/office/officeart/2005/8/layout/vList6"/>
    <dgm:cxn modelId="{116B845B-ACAA-4EFE-91CA-74DA1219051B}" srcId="{B2DA1CC8-E94D-4564-BFA3-1E38B997807E}" destId="{6A881B55-9611-4775-B8D2-BAFAD35FFAE2}" srcOrd="0" destOrd="0" parTransId="{FE86E08A-2BDD-4415-A4F2-FF359A84DD07}" sibTransId="{79D573E4-61E4-4AAC-9AB7-CB983F45FB59}"/>
    <dgm:cxn modelId="{72F9D9B7-6500-4CEE-A833-47D9A49B7BF4}" type="presOf" srcId="{B2DA1CC8-E94D-4564-BFA3-1E38B997807E}" destId="{29CB9FE7-B3D7-4322-A20D-F61E248EE658}" srcOrd="0" destOrd="0" presId="urn:microsoft.com/office/officeart/2005/8/layout/vList6"/>
    <dgm:cxn modelId="{B644E01F-12E1-47D6-9C08-1544FCA2F614}" type="presOf" srcId="{61AED2F6-C4DD-4658-BFA8-22F4BF490152}" destId="{99D2DCFC-F3EF-4BDF-A4C1-A6425EB3FB4F}" srcOrd="0" destOrd="1" presId="urn:microsoft.com/office/officeart/2005/8/layout/vList6"/>
    <dgm:cxn modelId="{B33D7546-C3D8-46DC-9531-B894FFA9D0E5}" type="presOf" srcId="{930703F1-B078-47EB-AC44-D0A3415F2981}" destId="{387F5962-923B-496A-85A6-885B25B8EB29}" srcOrd="0" destOrd="0" presId="urn:microsoft.com/office/officeart/2005/8/layout/vList6"/>
    <dgm:cxn modelId="{4E609882-D346-480F-A61A-87CA11DC525D}" type="presOf" srcId="{EA28B94B-B887-4174-B9CF-7C1E46E9842A}" destId="{51C4B2ED-1520-429B-8B7F-13929E1DACC8}" srcOrd="0" destOrd="1" presId="urn:microsoft.com/office/officeart/2005/8/layout/vList6"/>
    <dgm:cxn modelId="{13856254-2B8E-4476-85D1-FA684D3D3357}" srcId="{220EC831-A368-4C1A-A719-ACCC18C13AE7}" destId="{2F915509-A0F0-4566-BA08-BF06084AED3C}" srcOrd="1" destOrd="0" parTransId="{908E6D86-676D-4B20-B2AE-E15FFA34BD5E}" sibTransId="{610F1D93-FAEC-4430-80CB-D919B293F785}"/>
    <dgm:cxn modelId="{5529B234-591F-479E-B5B6-B2A2AEFEC028}" type="presOf" srcId="{2F915509-A0F0-4566-BA08-BF06084AED3C}" destId="{6017D6DA-3DF7-4CE2-A5C6-97A2D7BD932C}" srcOrd="0" destOrd="1" presId="urn:microsoft.com/office/officeart/2005/8/layout/vList6"/>
    <dgm:cxn modelId="{8009B672-0380-400C-8987-522B1C298A50}" srcId="{220EC831-A368-4C1A-A719-ACCC18C13AE7}" destId="{0F322B1C-7255-4725-8A6B-F6011BCBB325}" srcOrd="3" destOrd="0" parTransId="{5F2F5AEE-9EEF-4380-AA12-84FA164E7D75}" sibTransId="{FD383B2F-7986-4B7D-A6E0-2C1DFDEE0290}"/>
    <dgm:cxn modelId="{6C9524FA-7C3D-4463-9BB4-22DE0F3C0523}" srcId="{62645A73-8A3E-4371-B269-1DCBDF69D4C0}" destId="{61AED2F6-C4DD-4658-BFA8-22F4BF490152}" srcOrd="1" destOrd="0" parTransId="{2E7A827F-71E4-4886-9AE1-0A1B3D87CC8E}" sibTransId="{352394CB-BCB0-4F2D-90A7-71CE1EC048A6}"/>
    <dgm:cxn modelId="{EAC4F008-C822-4E42-8BF4-8054C65C9F20}" srcId="{220EC831-A368-4C1A-A719-ACCC18C13AE7}" destId="{57EF5C92-CB00-4FA7-B508-30C3FF472217}" srcOrd="0" destOrd="0" parTransId="{59224D6F-B789-4A7E-9381-B7ABF3F82D00}" sibTransId="{07237877-0A86-4098-88AB-C07C08FD2914}"/>
    <dgm:cxn modelId="{E081367E-BC8D-466E-B1C7-0249BB5EBE9E}" type="presOf" srcId="{62645A73-8A3E-4371-B269-1DCBDF69D4C0}" destId="{F2E6F9A8-9B44-408C-B4B8-0F8EF0404877}" srcOrd="0" destOrd="0" presId="urn:microsoft.com/office/officeart/2005/8/layout/vList6"/>
    <dgm:cxn modelId="{F14ABE3D-2793-4168-985A-3F8AD2800BD2}" type="presOf" srcId="{F781119F-4555-4FEC-8AEE-C46F8CAEF19B}" destId="{4A5AFE7C-2D25-46FC-886A-617C144BCF16}" srcOrd="0" destOrd="0" presId="urn:microsoft.com/office/officeart/2005/8/layout/vList6"/>
    <dgm:cxn modelId="{BF15A16E-9595-40DC-9397-CDD48E266620}" srcId="{930703F1-B078-47EB-AC44-D0A3415F2981}" destId="{6920A0C5-5293-42AA-8E93-8E8E8FF8E5F4}" srcOrd="1" destOrd="0" parTransId="{506BD0F6-E7ED-4715-B8C7-0F08068399EC}" sibTransId="{E7DAE0BE-F81C-4225-83CF-0FF9250722A1}"/>
    <dgm:cxn modelId="{B9BD029E-C694-48A0-A811-AFA8C0423163}" type="presParOf" srcId="{387F5962-923B-496A-85A6-885B25B8EB29}" destId="{F873D2A4-17B1-4BAE-8666-FBD31221173B}" srcOrd="0" destOrd="0" presId="urn:microsoft.com/office/officeart/2005/8/layout/vList6"/>
    <dgm:cxn modelId="{9880F0EE-8518-46BE-A7EC-8D53D5338A2A}" type="presParOf" srcId="{F873D2A4-17B1-4BAE-8666-FBD31221173B}" destId="{CF7F3376-9043-4C19-80BE-965729350BB2}" srcOrd="0" destOrd="0" presId="urn:microsoft.com/office/officeart/2005/8/layout/vList6"/>
    <dgm:cxn modelId="{525B145E-43A1-457D-9C35-D0847B99D5BD}" type="presParOf" srcId="{F873D2A4-17B1-4BAE-8666-FBD31221173B}" destId="{E27C9235-EE76-4B8C-9F74-20393E6615BF}" srcOrd="1" destOrd="0" presId="urn:microsoft.com/office/officeart/2005/8/layout/vList6"/>
    <dgm:cxn modelId="{BF61C7B4-C43E-4FD2-90D2-4EC72ECCC0E6}" type="presParOf" srcId="{387F5962-923B-496A-85A6-885B25B8EB29}" destId="{5CFFDBD9-6FBF-40FC-B476-CE2169CF17B3}" srcOrd="1" destOrd="0" presId="urn:microsoft.com/office/officeart/2005/8/layout/vList6"/>
    <dgm:cxn modelId="{BDA2B930-DC21-4B53-8C65-2B229F26EE69}" type="presParOf" srcId="{387F5962-923B-496A-85A6-885B25B8EB29}" destId="{AA8F67BC-A419-47FB-92E8-21DE1FB49801}" srcOrd="2" destOrd="0" presId="urn:microsoft.com/office/officeart/2005/8/layout/vList6"/>
    <dgm:cxn modelId="{41B7758E-E20D-48E6-AB4A-4565EFAF05F1}" type="presParOf" srcId="{AA8F67BC-A419-47FB-92E8-21DE1FB49801}" destId="{006295D7-A723-45D3-B029-63CC157E6600}" srcOrd="0" destOrd="0" presId="urn:microsoft.com/office/officeart/2005/8/layout/vList6"/>
    <dgm:cxn modelId="{6A610396-0AC8-428B-B5B5-FB78860019D2}" type="presParOf" srcId="{AA8F67BC-A419-47FB-92E8-21DE1FB49801}" destId="{977A9E3F-26B2-4F36-A16B-481B52618907}" srcOrd="1" destOrd="0" presId="urn:microsoft.com/office/officeart/2005/8/layout/vList6"/>
    <dgm:cxn modelId="{8DDC6099-0797-4723-82EE-3E4619A82670}" type="presParOf" srcId="{387F5962-923B-496A-85A6-885B25B8EB29}" destId="{25FC0789-CA3E-4450-8499-8122067A3E4D}" srcOrd="3" destOrd="0" presId="urn:microsoft.com/office/officeart/2005/8/layout/vList6"/>
    <dgm:cxn modelId="{E87CAE85-450C-4BB4-A666-54BD5CD357DA}" type="presParOf" srcId="{387F5962-923B-496A-85A6-885B25B8EB29}" destId="{244862F8-88A5-47F9-82B1-286F323F89B1}" srcOrd="4" destOrd="0" presId="urn:microsoft.com/office/officeart/2005/8/layout/vList6"/>
    <dgm:cxn modelId="{C741B2C0-C1CC-4749-B96B-7B39E5DE931A}" type="presParOf" srcId="{244862F8-88A5-47F9-82B1-286F323F89B1}" destId="{29CB9FE7-B3D7-4322-A20D-F61E248EE658}" srcOrd="0" destOrd="0" presId="urn:microsoft.com/office/officeart/2005/8/layout/vList6"/>
    <dgm:cxn modelId="{92D5CB97-3871-4407-AD1E-0E74F3A1C481}" type="presParOf" srcId="{244862F8-88A5-47F9-82B1-286F323F89B1}" destId="{5EA952E2-3778-485F-8961-F5B5D501ECE6}" srcOrd="1" destOrd="0" presId="urn:microsoft.com/office/officeart/2005/8/layout/vList6"/>
    <dgm:cxn modelId="{6AF5BFCF-AE76-4CB9-B447-F8AF492EF4C3}" type="presParOf" srcId="{387F5962-923B-496A-85A6-885B25B8EB29}" destId="{FD1BC0C8-9AD3-46DC-9F25-F595DEFBA6A0}" srcOrd="5" destOrd="0" presId="urn:microsoft.com/office/officeart/2005/8/layout/vList6"/>
    <dgm:cxn modelId="{0EA5F467-077A-47A3-8B46-D2FCB01B0D2F}" type="presParOf" srcId="{387F5962-923B-496A-85A6-885B25B8EB29}" destId="{F85669BE-B3A6-4C86-B4BF-25656F5D9262}" srcOrd="6" destOrd="0" presId="urn:microsoft.com/office/officeart/2005/8/layout/vList6"/>
    <dgm:cxn modelId="{D0956337-99FC-480D-AD3D-9E9BE62125E0}" type="presParOf" srcId="{F85669BE-B3A6-4C86-B4BF-25656F5D9262}" destId="{F08BFA33-CADF-4A69-B22F-A47BC8ACF7A8}" srcOrd="0" destOrd="0" presId="urn:microsoft.com/office/officeart/2005/8/layout/vList6"/>
    <dgm:cxn modelId="{E1D0A7C6-2AA4-4786-8D1C-39B4F87B4180}" type="presParOf" srcId="{F85669BE-B3A6-4C86-B4BF-25656F5D9262}" destId="{6017D6DA-3DF7-4CE2-A5C6-97A2D7BD932C}" srcOrd="1" destOrd="0" presId="urn:microsoft.com/office/officeart/2005/8/layout/vList6"/>
    <dgm:cxn modelId="{9F8859D0-1CE0-41CC-A3FA-687A51287250}" type="presParOf" srcId="{387F5962-923B-496A-85A6-885B25B8EB29}" destId="{A3083D11-41D1-48D1-99D0-F3957DDD7CBA}" srcOrd="7" destOrd="0" presId="urn:microsoft.com/office/officeart/2005/8/layout/vList6"/>
    <dgm:cxn modelId="{212032A0-0E2E-42C4-8227-18D54A3EAC4F}" type="presParOf" srcId="{387F5962-923B-496A-85A6-885B25B8EB29}" destId="{3ABA0A72-947D-4404-937D-A8BCD2DD949E}" srcOrd="8" destOrd="0" presId="urn:microsoft.com/office/officeart/2005/8/layout/vList6"/>
    <dgm:cxn modelId="{6DE10784-E3E3-43E8-A766-CF539275C9BC}" type="presParOf" srcId="{3ABA0A72-947D-4404-937D-A8BCD2DD949E}" destId="{4A5AFE7C-2D25-46FC-886A-617C144BCF16}" srcOrd="0" destOrd="0" presId="urn:microsoft.com/office/officeart/2005/8/layout/vList6"/>
    <dgm:cxn modelId="{01987489-9B19-42E0-BDAB-37A42F958C81}" type="presParOf" srcId="{3ABA0A72-947D-4404-937D-A8BCD2DD949E}" destId="{51C4B2ED-1520-429B-8B7F-13929E1DACC8}" srcOrd="1" destOrd="0" presId="urn:microsoft.com/office/officeart/2005/8/layout/vList6"/>
    <dgm:cxn modelId="{67742F2C-5066-4288-B8CC-03124A9ADEDB}" type="presParOf" srcId="{387F5962-923B-496A-85A6-885B25B8EB29}" destId="{F8328856-6C2D-4047-B239-355255C4FF0A}" srcOrd="9" destOrd="0" presId="urn:microsoft.com/office/officeart/2005/8/layout/vList6"/>
    <dgm:cxn modelId="{A7BC6B57-3825-460D-B40A-138084CDC936}" type="presParOf" srcId="{387F5962-923B-496A-85A6-885B25B8EB29}" destId="{B45251C1-6223-47AF-9640-E8B6CC105255}" srcOrd="10" destOrd="0" presId="urn:microsoft.com/office/officeart/2005/8/layout/vList6"/>
    <dgm:cxn modelId="{E9F43E30-DFD1-4075-B99A-0E64FEEC2CC1}" type="presParOf" srcId="{B45251C1-6223-47AF-9640-E8B6CC105255}" destId="{F2E6F9A8-9B44-408C-B4B8-0F8EF0404877}" srcOrd="0" destOrd="0" presId="urn:microsoft.com/office/officeart/2005/8/layout/vList6"/>
    <dgm:cxn modelId="{65C0AE7A-A14A-47AA-9007-034EC54495E8}" type="presParOf" srcId="{B45251C1-6223-47AF-9640-E8B6CC105255}" destId="{99D2DCFC-F3EF-4BDF-A4C1-A6425EB3FB4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7C9235-EE76-4B8C-9F74-20393E6615BF}">
      <dsp:nvSpPr>
        <dsp:cNvPr id="0" name=""/>
        <dsp:cNvSpPr/>
      </dsp:nvSpPr>
      <dsp:spPr>
        <a:xfrm>
          <a:off x="2232060" y="69137"/>
          <a:ext cx="4320480" cy="544490"/>
        </a:xfrm>
        <a:prstGeom prst="rect">
          <a:avLst/>
        </a:prstGeom>
        <a:solidFill>
          <a:srgbClr val="FFFFCC">
            <a:alpha val="89804"/>
          </a:srgbClr>
        </a:solidFill>
        <a:ln w="12700" cap="flat" cmpd="sng" algn="ctr">
          <a:solidFill>
            <a:srgbClr val="C0504D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通知關係人到場</a:t>
          </a:r>
          <a:r>
            <a:rPr lang="en-US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(</a:t>
          </a: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含台電及太陽光電發電業者等</a:t>
          </a:r>
          <a:r>
            <a:rPr lang="en-US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)</a:t>
          </a: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，詢問建物關係人確認光電相關設備、規模、位置等狀況。</a:t>
          </a:r>
          <a:endParaRPr lang="zh-TW" altLang="en-US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微軟正黑體" panose="020B0604030504040204" pitchFamily="34" charset="-120"/>
            <a:ea typeface="微軟正黑體" panose="020B0604030504040204" pitchFamily="34" charset="-120"/>
            <a:cs typeface="+mn-cs"/>
          </a:endParaRPr>
        </a:p>
      </dsp:txBody>
      <dsp:txXfrm>
        <a:off x="2232060" y="69137"/>
        <a:ext cx="4320480" cy="544490"/>
      </dsp:txXfrm>
    </dsp:sp>
    <dsp:sp modelId="{CF7F3376-9043-4C19-80BE-965729350BB2}">
      <dsp:nvSpPr>
        <dsp:cNvPr id="0" name=""/>
        <dsp:cNvSpPr/>
      </dsp:nvSpPr>
      <dsp:spPr>
        <a:xfrm>
          <a:off x="576236" y="106255"/>
          <a:ext cx="1583801" cy="408040"/>
        </a:xfrm>
        <a:prstGeom prst="roundRect">
          <a:avLst/>
        </a:prstGeom>
        <a:solidFill>
          <a:srgbClr val="FFFF00"/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solidFill>
                <a:sysClr val="windowText" lastClr="000000"/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通報</a:t>
          </a:r>
          <a:endParaRPr lang="zh-TW" altLang="en-US" sz="2400" b="1" kern="1200" dirty="0">
            <a:solidFill>
              <a:sysClr val="windowText" lastClr="000000"/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sp:txBody>
      <dsp:txXfrm>
        <a:off x="596155" y="126174"/>
        <a:ext cx="1543963" cy="368202"/>
      </dsp:txXfrm>
    </dsp:sp>
    <dsp:sp modelId="{977A9E3F-26B2-4F36-A16B-481B52618907}">
      <dsp:nvSpPr>
        <dsp:cNvPr id="0" name=""/>
        <dsp:cNvSpPr/>
      </dsp:nvSpPr>
      <dsp:spPr>
        <a:xfrm>
          <a:off x="2232267" y="620635"/>
          <a:ext cx="4320015" cy="869294"/>
        </a:xfrm>
        <a:prstGeom prst="rect">
          <a:avLst/>
        </a:prstGeom>
        <a:solidFill>
          <a:srgbClr val="9BBB59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9BBB59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確認建築物內太陽能板、變流器、蓄電池及太陽光電發電系統輸電配線開關位於建築物相關位置，作為救災決策之依據。</a:t>
          </a:r>
          <a:endParaRPr lang="zh-TW" altLang="en-US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sp:txBody>
      <dsp:txXfrm>
        <a:off x="2232267" y="620635"/>
        <a:ext cx="4320015" cy="869294"/>
      </dsp:txXfrm>
    </dsp:sp>
    <dsp:sp modelId="{006295D7-A723-45D3-B029-63CC157E6600}">
      <dsp:nvSpPr>
        <dsp:cNvPr id="0" name=""/>
        <dsp:cNvSpPr/>
      </dsp:nvSpPr>
      <dsp:spPr>
        <a:xfrm>
          <a:off x="576060" y="645543"/>
          <a:ext cx="1582254" cy="406799"/>
        </a:xfrm>
        <a:prstGeom prst="roundRect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solidFill>
                <a:sysClr val="windowText" lastClr="000000"/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場所資訊</a:t>
          </a:r>
          <a:endParaRPr lang="zh-TW" altLang="en-US" sz="2400" b="1" kern="1200" dirty="0">
            <a:solidFill>
              <a:sysClr val="windowText" lastClr="000000"/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sp:txBody>
      <dsp:txXfrm>
        <a:off x="595918" y="665401"/>
        <a:ext cx="1542538" cy="367083"/>
      </dsp:txXfrm>
    </dsp:sp>
    <dsp:sp modelId="{5EA952E2-3778-485F-8961-F5B5D501ECE6}">
      <dsp:nvSpPr>
        <dsp:cNvPr id="0" name=""/>
        <dsp:cNvSpPr/>
      </dsp:nvSpPr>
      <dsp:spPr>
        <a:xfrm>
          <a:off x="2232060" y="1440158"/>
          <a:ext cx="4320480" cy="544490"/>
        </a:xfrm>
        <a:prstGeom prst="rect">
          <a:avLst/>
        </a:prstGeom>
        <a:solidFill>
          <a:srgbClr val="8064A2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8064A2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應變人員確認相關單位是否已派員將太陽光電發電設備</a:t>
          </a:r>
          <a:r>
            <a:rPr lang="zh-TW" alt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輸電開關關閉</a:t>
          </a: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。</a:t>
          </a:r>
          <a:endParaRPr lang="zh-TW" altLang="en-US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sp:txBody>
      <dsp:txXfrm>
        <a:off x="2232060" y="1440158"/>
        <a:ext cx="4320480" cy="544490"/>
      </dsp:txXfrm>
    </dsp:sp>
    <dsp:sp modelId="{29CB9FE7-B3D7-4322-A20D-F61E248EE658}">
      <dsp:nvSpPr>
        <dsp:cNvPr id="0" name=""/>
        <dsp:cNvSpPr/>
      </dsp:nvSpPr>
      <dsp:spPr>
        <a:xfrm>
          <a:off x="576236" y="1427140"/>
          <a:ext cx="1583801" cy="406799"/>
        </a:xfrm>
        <a:prstGeom prst="roundRect">
          <a:avLst/>
        </a:prstGeom>
        <a:solidFill>
          <a:srgbClr val="8064A2">
            <a:lumMod val="60000"/>
            <a:lumOff val="4000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solidFill>
                <a:sysClr val="windowText" lastClr="000000"/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斷電程序</a:t>
          </a:r>
          <a:endParaRPr lang="zh-TW" altLang="en-US" sz="2400" b="1" kern="1200" dirty="0">
            <a:solidFill>
              <a:sysClr val="windowText" lastClr="000000"/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sp:txBody>
      <dsp:txXfrm>
        <a:off x="596094" y="1446998"/>
        <a:ext cx="1544085" cy="367083"/>
      </dsp:txXfrm>
    </dsp:sp>
    <dsp:sp modelId="{6017D6DA-3DF7-4CE2-A5C6-97A2D7BD932C}">
      <dsp:nvSpPr>
        <dsp:cNvPr id="0" name=""/>
        <dsp:cNvSpPr/>
      </dsp:nvSpPr>
      <dsp:spPr>
        <a:xfrm>
          <a:off x="2232008" y="1944215"/>
          <a:ext cx="4320015" cy="2091386"/>
        </a:xfrm>
        <a:prstGeom prst="rect">
          <a:avLst/>
        </a:prstGeom>
        <a:solidFill>
          <a:srgbClr val="4BACC6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BACC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攜帶高絕緣性手套或木製器具</a:t>
          </a: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，避免太陽能板至變流器間電路感電意外。</a:t>
          </a:r>
          <a:endParaRPr lang="zh-TW" altLang="en-US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太陽光電發電系統未斷電前，掉落碰觸到建物的金屬樑柱時，依舊有導電危險。</a:t>
          </a:r>
          <a:endParaRPr lang="zh-TW" altLang="en-US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非必要切勿碰觸、破壞光電設備，以免觸電。</a:t>
          </a:r>
          <a:endParaRPr lang="zh-TW" altLang="en-US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勿以沾濕的手套碰觸金屬周邊設施，需</a:t>
          </a:r>
          <a:r>
            <a:rPr lang="zh-TW" alt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配戴絕緣手套操作</a:t>
          </a: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，且</a:t>
          </a:r>
          <a:r>
            <a:rPr lang="zh-TW" alt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切勿貿然射水避免人員感電</a:t>
          </a: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。</a:t>
          </a:r>
          <a:endParaRPr lang="zh-TW" altLang="en-US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sp:txBody>
      <dsp:txXfrm>
        <a:off x="2232008" y="1944215"/>
        <a:ext cx="4320015" cy="2091386"/>
      </dsp:txXfrm>
    </dsp:sp>
    <dsp:sp modelId="{F08BFA33-CADF-4A69-B22F-A47BC8ACF7A8}">
      <dsp:nvSpPr>
        <dsp:cNvPr id="0" name=""/>
        <dsp:cNvSpPr/>
      </dsp:nvSpPr>
      <dsp:spPr>
        <a:xfrm>
          <a:off x="576060" y="2013060"/>
          <a:ext cx="1582254" cy="406799"/>
        </a:xfrm>
        <a:prstGeom prst="roundRect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solidFill>
                <a:sysClr val="windowText" lastClr="000000"/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注意感電</a:t>
          </a:r>
          <a:endParaRPr lang="zh-TW" altLang="en-US" sz="2400" b="1" kern="1200" dirty="0">
            <a:solidFill>
              <a:sysClr val="windowText" lastClr="000000"/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sp:txBody>
      <dsp:txXfrm>
        <a:off x="595918" y="2032918"/>
        <a:ext cx="1542538" cy="367083"/>
      </dsp:txXfrm>
    </dsp:sp>
    <dsp:sp modelId="{51C4B2ED-1520-429B-8B7F-13929E1DACC8}">
      <dsp:nvSpPr>
        <dsp:cNvPr id="0" name=""/>
        <dsp:cNvSpPr/>
      </dsp:nvSpPr>
      <dsp:spPr>
        <a:xfrm>
          <a:off x="2230397" y="4032449"/>
          <a:ext cx="4320015" cy="858862"/>
        </a:xfrm>
        <a:prstGeom prst="rect">
          <a:avLst/>
        </a:prstGeom>
        <a:solidFill>
          <a:srgbClr val="F79646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7964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攀爬屋頂或窗戶時，注意避免感電或滑</a:t>
          </a:r>
          <a:r>
            <a:rPr lang="en-US" alt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(</a:t>
          </a:r>
          <a:r>
            <a:rPr lang="zh-TW" alt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摔</a:t>
          </a:r>
          <a:r>
            <a:rPr lang="en-US" alt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)</a:t>
          </a:r>
          <a:r>
            <a:rPr lang="zh-TW" alt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落意外</a:t>
          </a: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，亦注意崩塌、爆炸、電弧等危險。</a:t>
          </a:r>
          <a:endParaRPr lang="zh-TW" altLang="en-US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微軟正黑體" panose="020B0604030504040204" pitchFamily="34" charset="-120"/>
            <a:ea typeface="微軟正黑體" panose="020B0604030504040204" pitchFamily="34" charset="-120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注意建築物斜屋頂及外牆</a:t>
          </a:r>
          <a:r>
            <a:rPr lang="zh-TW" alt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rPr>
            <a:t>太陽能板碎片掉落危險。</a:t>
          </a:r>
          <a:endParaRPr lang="zh-TW" altLang="en-US" sz="14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微軟正黑體" panose="020B0604030504040204" pitchFamily="34" charset="-120"/>
            <a:ea typeface="微軟正黑體" panose="020B0604030504040204" pitchFamily="34" charset="-120"/>
            <a:cs typeface="+mn-cs"/>
          </a:endParaRPr>
        </a:p>
      </dsp:txBody>
      <dsp:txXfrm>
        <a:off x="2230397" y="4032449"/>
        <a:ext cx="4320015" cy="858862"/>
      </dsp:txXfrm>
    </dsp:sp>
    <dsp:sp modelId="{4A5AFE7C-2D25-46FC-886A-617C144BCF16}">
      <dsp:nvSpPr>
        <dsp:cNvPr id="0" name=""/>
        <dsp:cNvSpPr/>
      </dsp:nvSpPr>
      <dsp:spPr>
        <a:xfrm>
          <a:off x="574161" y="4101161"/>
          <a:ext cx="1582254" cy="406799"/>
        </a:xfrm>
        <a:prstGeom prst="roundRect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solidFill>
                <a:sysClr val="windowText" lastClr="000000"/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其他危害</a:t>
          </a:r>
          <a:endParaRPr lang="zh-TW" altLang="en-US" sz="2400" b="1" kern="1200" dirty="0">
            <a:solidFill>
              <a:sysClr val="windowText" lastClr="000000"/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sp:txBody>
      <dsp:txXfrm>
        <a:off x="594019" y="4121019"/>
        <a:ext cx="1542538" cy="367083"/>
      </dsp:txXfrm>
    </dsp:sp>
    <dsp:sp modelId="{99D2DCFC-F3EF-4BDF-A4C1-A6425EB3FB4F}">
      <dsp:nvSpPr>
        <dsp:cNvPr id="0" name=""/>
        <dsp:cNvSpPr/>
      </dsp:nvSpPr>
      <dsp:spPr>
        <a:xfrm>
          <a:off x="2230109" y="4896544"/>
          <a:ext cx="4320015" cy="1224852"/>
        </a:xfrm>
        <a:prstGeom prst="rect">
          <a:avLst/>
        </a:prstGeom>
        <a:solidFill>
          <a:srgbClr val="C0504D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C0504D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確定已整棟</a:t>
          </a:r>
          <a:r>
            <a:rPr lang="zh-TW" alt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完全斷電後，再進行殘火處理</a:t>
          </a: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。</a:t>
          </a:r>
          <a:endParaRPr lang="zh-TW" altLang="en-US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滅火行動</a:t>
          </a:r>
          <a:r>
            <a:rPr lang="zh-TW" alt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盡可能使用乾粉或氣體藥劑</a:t>
          </a: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。若需射水，建議在</a:t>
          </a:r>
          <a:r>
            <a:rPr lang="en-US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+mn-ea"/>
              <a:cs typeface="+mn-cs"/>
            </a:rPr>
            <a:t>6~10</a:t>
          </a: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公尺以上之距離處，以展開角度</a:t>
          </a:r>
          <a:r>
            <a:rPr lang="en-US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+mn-ea"/>
              <a:cs typeface="+mn-cs"/>
            </a:rPr>
            <a:t>30</a:t>
          </a: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度以上之水霧射水，且瞄子出水壓力至少</a:t>
          </a:r>
          <a:r>
            <a:rPr lang="en-US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+mn-ea"/>
              <a:cs typeface="+mn-cs"/>
            </a:rPr>
            <a:t>7 </a:t>
          </a:r>
          <a:r>
            <a:rPr lang="en-US" altLang="en-US" sz="1400" kern="12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+mn-ea"/>
              <a:cs typeface="+mn-cs"/>
            </a:rPr>
            <a:t>kgf</a:t>
          </a:r>
          <a:r>
            <a:rPr lang="en-US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+mn-ea"/>
              <a:cs typeface="+mn-cs"/>
            </a:rPr>
            <a:t>/cm</a:t>
          </a:r>
          <a:r>
            <a:rPr lang="en-US" altLang="en-US" sz="1400" kern="1200" baseline="30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+mn-ea"/>
              <a:cs typeface="+mn-cs"/>
            </a:rPr>
            <a:t>2</a:t>
          </a:r>
          <a:r>
            <a:rPr lang="en-US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+mn-ea"/>
              <a:cs typeface="+mn-cs"/>
            </a:rPr>
            <a:t>(100psi)</a:t>
          </a:r>
          <a:r>
            <a:rPr lang="zh-TW" altLang="en-US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。</a:t>
          </a:r>
          <a:endParaRPr lang="zh-TW" altLang="en-US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sp:txBody>
      <dsp:txXfrm>
        <a:off x="2230109" y="4896544"/>
        <a:ext cx="4320015" cy="1224852"/>
      </dsp:txXfrm>
    </dsp:sp>
    <dsp:sp modelId="{F2E6F9A8-9B44-408C-B4B8-0F8EF0404877}">
      <dsp:nvSpPr>
        <dsp:cNvPr id="0" name=""/>
        <dsp:cNvSpPr/>
      </dsp:nvSpPr>
      <dsp:spPr>
        <a:xfrm>
          <a:off x="574161" y="4965389"/>
          <a:ext cx="1582254" cy="406799"/>
        </a:xfrm>
        <a:prstGeom prst="round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solidFill>
                <a:sysClr val="windowText" lastClr="000000"/>
              </a:solidFill>
              <a:latin typeface="Arial" panose="020B0604020202020204"/>
              <a:ea typeface="微軟正黑體" panose="020B0604030504040204" pitchFamily="34" charset="-120"/>
              <a:cs typeface="+mn-cs"/>
            </a:rPr>
            <a:t>滅火重點</a:t>
          </a:r>
          <a:endParaRPr lang="zh-TW" altLang="en-US" sz="2400" b="1" kern="1200" dirty="0">
            <a:solidFill>
              <a:sysClr val="windowText" lastClr="000000"/>
            </a:solidFill>
            <a:latin typeface="Arial" panose="020B0604020202020204"/>
            <a:ea typeface="微軟正黑體" panose="020B0604030504040204" pitchFamily="34" charset="-120"/>
            <a:cs typeface="+mn-cs"/>
          </a:endParaRPr>
        </a:p>
      </dsp:txBody>
      <dsp:txXfrm>
        <a:off x="594019" y="4985247"/>
        <a:ext cx="1542538" cy="3670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8D69-8C50-434B-AB51-3CD4A3D16856}" type="datetimeFigureOut">
              <a:rPr lang="zh-TW" altLang="en-US" smtClean="0"/>
              <a:t>2023/06/07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EDE3-99F4-4980-A943-25A9FB66B6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83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8D69-8C50-434B-AB51-3CD4A3D16856}" type="datetimeFigureOut">
              <a:rPr lang="zh-TW" altLang="en-US" smtClean="0"/>
              <a:t>2023/06/07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EDE3-99F4-4980-A943-25A9FB66B6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943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8D69-8C50-434B-AB51-3CD4A3D16856}" type="datetimeFigureOut">
              <a:rPr lang="zh-TW" altLang="en-US" smtClean="0"/>
              <a:t>2023/06/07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EDE3-99F4-4980-A943-25A9FB66B6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561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8D69-8C50-434B-AB51-3CD4A3D16856}" type="datetimeFigureOut">
              <a:rPr lang="zh-TW" altLang="en-US" smtClean="0"/>
              <a:t>2023/06/07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EDE3-99F4-4980-A943-25A9FB66B6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113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8D69-8C50-434B-AB51-3CD4A3D16856}" type="datetimeFigureOut">
              <a:rPr lang="zh-TW" altLang="en-US" smtClean="0"/>
              <a:t>2023/06/07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EDE3-99F4-4980-A943-25A9FB66B6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993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8D69-8C50-434B-AB51-3CD4A3D16856}" type="datetimeFigureOut">
              <a:rPr lang="zh-TW" altLang="en-US" smtClean="0"/>
              <a:t>2023/06/07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EDE3-99F4-4980-A943-25A9FB66B6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271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8D69-8C50-434B-AB51-3CD4A3D16856}" type="datetimeFigureOut">
              <a:rPr lang="zh-TW" altLang="en-US" smtClean="0"/>
              <a:t>2023/06/07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EDE3-99F4-4980-A943-25A9FB66B6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689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8D69-8C50-434B-AB51-3CD4A3D16856}" type="datetimeFigureOut">
              <a:rPr lang="zh-TW" altLang="en-US" smtClean="0"/>
              <a:t>2023/06/07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EDE3-99F4-4980-A943-25A9FB66B6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919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8D69-8C50-434B-AB51-3CD4A3D16856}" type="datetimeFigureOut">
              <a:rPr lang="zh-TW" altLang="en-US" smtClean="0"/>
              <a:t>2023/06/07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EDE3-99F4-4980-A943-25A9FB66B6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247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8D69-8C50-434B-AB51-3CD4A3D16856}" type="datetimeFigureOut">
              <a:rPr lang="zh-TW" altLang="en-US" smtClean="0"/>
              <a:t>2023/06/07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EDE3-99F4-4980-A943-25A9FB66B6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534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8D69-8C50-434B-AB51-3CD4A3D16856}" type="datetimeFigureOut">
              <a:rPr lang="zh-TW" altLang="en-US" smtClean="0"/>
              <a:t>2023/06/07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EDE3-99F4-4980-A943-25A9FB66B6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180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48D69-8C50-434B-AB51-3CD4A3D16856}" type="datetimeFigureOut">
              <a:rPr lang="zh-TW" altLang="en-US" smtClean="0"/>
              <a:t>2023/06/07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6EDE3-99F4-4980-A943-25A9FB66B6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812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5981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2013495" y="1426849"/>
            <a:ext cx="8144315" cy="3990077"/>
            <a:chOff x="999685" y="2508901"/>
            <a:chExt cx="8144315" cy="3990077"/>
          </a:xfrm>
        </p:grpSpPr>
        <p:grpSp>
          <p:nvGrpSpPr>
            <p:cNvPr id="5" name="群組 4"/>
            <p:cNvGrpSpPr/>
            <p:nvPr/>
          </p:nvGrpSpPr>
          <p:grpSpPr>
            <a:xfrm>
              <a:off x="999685" y="2508901"/>
              <a:ext cx="8144315" cy="3990077"/>
              <a:chOff x="8668372" y="2227569"/>
              <a:chExt cx="8144315" cy="3990077"/>
            </a:xfrm>
          </p:grpSpPr>
          <p:grpSp>
            <p:nvGrpSpPr>
              <p:cNvPr id="9" name="群組 8"/>
              <p:cNvGrpSpPr/>
              <p:nvPr/>
            </p:nvGrpSpPr>
            <p:grpSpPr>
              <a:xfrm>
                <a:off x="8668372" y="2303720"/>
                <a:ext cx="7292524" cy="3913926"/>
                <a:chOff x="385098" y="2146077"/>
                <a:chExt cx="7292524" cy="3913926"/>
              </a:xfrm>
            </p:grpSpPr>
            <p:grpSp>
              <p:nvGrpSpPr>
                <p:cNvPr id="16" name="群組 15"/>
                <p:cNvGrpSpPr/>
                <p:nvPr/>
              </p:nvGrpSpPr>
              <p:grpSpPr>
                <a:xfrm>
                  <a:off x="385098" y="2146077"/>
                  <a:ext cx="4623130" cy="3913926"/>
                  <a:chOff x="4234648" y="2225303"/>
                  <a:chExt cx="4623130" cy="3913926"/>
                </a:xfrm>
              </p:grpSpPr>
              <p:cxnSp>
                <p:nvCxnSpPr>
                  <p:cNvPr id="23" name="直線單箭頭接點 22"/>
                  <p:cNvCxnSpPr/>
                  <p:nvPr/>
                </p:nvCxnSpPr>
                <p:spPr>
                  <a:xfrm flipV="1">
                    <a:off x="8113278" y="3044766"/>
                    <a:ext cx="3920" cy="1632987"/>
                  </a:xfrm>
                  <a:prstGeom prst="straightConnector1">
                    <a:avLst/>
                  </a:prstGeom>
                  <a:noFill/>
                  <a:ln w="28575" cap="flat" cmpd="sng" algn="ctr">
                    <a:solidFill>
                      <a:sysClr val="windowText" lastClr="000000"/>
                    </a:solidFill>
                    <a:prstDash val="solid"/>
                    <a:headEnd type="none" w="med" len="med"/>
                    <a:tailEnd type="arrow" w="med" len="med"/>
                  </a:ln>
                  <a:effectLst/>
                </p:spPr>
              </p:cxnSp>
              <p:sp>
                <p:nvSpPr>
                  <p:cNvPr id="24" name="文字方塊 23"/>
                  <p:cNvSpPr txBox="1"/>
                  <p:nvPr/>
                </p:nvSpPr>
                <p:spPr>
                  <a:xfrm>
                    <a:off x="7728661" y="3505131"/>
                    <a:ext cx="440365" cy="625231"/>
                  </a:xfrm>
                  <a:prstGeom prst="rect">
                    <a:avLst/>
                  </a:prstGeom>
                  <a:ln>
                    <a:noFill/>
                  </a:ln>
                </p:spPr>
                <p:txBody>
                  <a:bodyPr vert="eaVert" wrap="none" rtlCol="0">
                    <a:normAutofit lnSpcReduction="10000"/>
                  </a:bodyPr>
                  <a:lstStyle/>
                  <a:p>
                    <a:pPr marL="0" marR="0" lvl="0" indent="0" algn="just" defTabSz="914400" eaLnBrk="1" fontAlgn="auto" latinLnBrk="0" hangingPunct="1">
                      <a:lnSpc>
                        <a:spcPct val="11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FF"/>
                      </a:buClr>
                      <a:buSzPct val="85000"/>
                      <a:buFontTx/>
                      <a:buNone/>
                      <a:tabLst/>
                      <a:defRPr/>
                    </a:pPr>
                    <a:r>
                      <a:rPr kumimoji="0" lang="zh-TW" altLang="en-US" sz="16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rPr>
                      <a:t>電流</a:t>
                    </a:r>
                    <a:endParaRPr kumimoji="0" lang="en-US" altLang="zh-TW" sz="16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uLnTx/>
                      <a:uFillTx/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25" name="群組 24"/>
                  <p:cNvGrpSpPr/>
                  <p:nvPr/>
                </p:nvGrpSpPr>
                <p:grpSpPr>
                  <a:xfrm>
                    <a:off x="4234648" y="2225303"/>
                    <a:ext cx="4623130" cy="3913926"/>
                    <a:chOff x="4273270" y="2306415"/>
                    <a:chExt cx="4623130" cy="3913926"/>
                  </a:xfrm>
                </p:grpSpPr>
                <p:grpSp>
                  <p:nvGrpSpPr>
                    <p:cNvPr id="26" name="群組 25"/>
                    <p:cNvGrpSpPr/>
                    <p:nvPr/>
                  </p:nvGrpSpPr>
                  <p:grpSpPr>
                    <a:xfrm>
                      <a:off x="4273270" y="2306415"/>
                      <a:ext cx="4623130" cy="3464813"/>
                      <a:chOff x="3162077" y="2340974"/>
                      <a:chExt cx="4623130" cy="3464813"/>
                    </a:xfrm>
                  </p:grpSpPr>
                  <p:grpSp>
                    <p:nvGrpSpPr>
                      <p:cNvPr id="29" name="群組 28"/>
                      <p:cNvGrpSpPr/>
                      <p:nvPr/>
                    </p:nvGrpSpPr>
                    <p:grpSpPr>
                      <a:xfrm rot="17739921">
                        <a:off x="3876954" y="3444703"/>
                        <a:ext cx="2809744" cy="1001414"/>
                        <a:chOff x="971600" y="3478057"/>
                        <a:chExt cx="2809744" cy="1001414"/>
                      </a:xfrm>
                    </p:grpSpPr>
                    <p:sp>
                      <p:nvSpPr>
                        <p:cNvPr id="73" name="矩形 72"/>
                        <p:cNvSpPr/>
                        <p:nvPr/>
                      </p:nvSpPr>
                      <p:spPr>
                        <a:xfrm>
                          <a:off x="971600" y="4335455"/>
                          <a:ext cx="2808312" cy="144016"/>
                        </a:xfrm>
                        <a:prstGeom prst="rect">
                          <a:avLst/>
                        </a:prstGeom>
                        <a:solidFill>
                          <a:srgbClr val="8064A2">
                            <a:lumMod val="60000"/>
                            <a:lumOff val="40000"/>
                          </a:srgbClr>
                        </a:solidFill>
                        <a:ln w="12700" cap="flat" cmpd="sng" algn="ctr">
                          <a:solidFill>
                            <a:srgbClr val="4F81BD">
                              <a:shade val="50000"/>
                            </a:srgbClr>
                          </a:solidFill>
                          <a:prstDash val="solid"/>
                        </a:ln>
                        <a:effectLst/>
                      </p:spPr>
                      <p:txBody>
                        <a:bodyPr rtlCol="0" anchor="ctr"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zh-TW" altLang="en-US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Arial" panose="020B0604020202020204"/>
                            <a:ea typeface="微軟正黑體" panose="020B0604030504040204" pitchFamily="34" charset="-120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74" name="矩形 73"/>
                        <p:cNvSpPr/>
                        <p:nvPr/>
                      </p:nvSpPr>
                      <p:spPr>
                        <a:xfrm>
                          <a:off x="973032" y="4049555"/>
                          <a:ext cx="2808312" cy="288032"/>
                        </a:xfrm>
                        <a:prstGeom prst="rect">
                          <a:avLst/>
                        </a:prstGeom>
                        <a:solidFill>
                          <a:srgbClr val="F79646">
                            <a:lumMod val="40000"/>
                            <a:lumOff val="60000"/>
                          </a:srgbClr>
                        </a:solidFill>
                        <a:ln w="12700" cap="flat" cmpd="sng" algn="ctr">
                          <a:solidFill>
                            <a:srgbClr val="4F81BD">
                              <a:shade val="50000"/>
                            </a:srgbClr>
                          </a:solidFill>
                          <a:prstDash val="solid"/>
                        </a:ln>
                        <a:effectLst/>
                      </p:spPr>
                      <p:txBody>
                        <a:bodyPr rtlCol="0" anchor="ctr"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zh-TW" altLang="en-US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Arial" panose="020B0604020202020204"/>
                            <a:ea typeface="微軟正黑體" panose="020B0604030504040204" pitchFamily="34" charset="-120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75" name="矩形 74"/>
                        <p:cNvSpPr/>
                        <p:nvPr/>
                      </p:nvSpPr>
                      <p:spPr>
                        <a:xfrm>
                          <a:off x="971600" y="3762021"/>
                          <a:ext cx="2808312" cy="288032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  <a:ln w="12700" cap="flat" cmpd="sng" algn="ctr">
                          <a:solidFill>
                            <a:srgbClr val="4F81BD">
                              <a:shade val="50000"/>
                            </a:srgbClr>
                          </a:solidFill>
                          <a:prstDash val="solid"/>
                        </a:ln>
                        <a:effectLst/>
                      </p:spPr>
                      <p:txBody>
                        <a:bodyPr rtlCol="0" anchor="ctr"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zh-TW" altLang="en-US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Arial" panose="020B0604020202020204"/>
                            <a:ea typeface="微軟正黑體" panose="020B0604030504040204" pitchFamily="34" charset="-120"/>
                            <a:cs typeface="+mn-cs"/>
                          </a:endParaRPr>
                        </a:p>
                      </p:txBody>
                    </p:sp>
                    <p:sp>
                      <p:nvSpPr>
                        <p:cNvPr id="76" name="矩形 75"/>
                        <p:cNvSpPr/>
                        <p:nvPr/>
                      </p:nvSpPr>
                      <p:spPr>
                        <a:xfrm>
                          <a:off x="971600" y="3618005"/>
                          <a:ext cx="2808312" cy="144016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12700" cap="flat" cmpd="sng" algn="ctr">
                          <a:solidFill>
                            <a:srgbClr val="4F81BD">
                              <a:shade val="50000"/>
                            </a:srgbClr>
                          </a:solidFill>
                          <a:prstDash val="solid"/>
                        </a:ln>
                        <a:effectLst/>
                      </p:spPr>
                      <p:txBody>
                        <a:bodyPr rtlCol="0" anchor="ctr"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zh-TW" altLang="en-US" sz="1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Arial" panose="020B0604020202020204"/>
                            <a:ea typeface="微軟正黑體" panose="020B0604030504040204" pitchFamily="34" charset="-120"/>
                            <a:cs typeface="+mn-cs"/>
                          </a:endParaRPr>
                        </a:p>
                      </p:txBody>
                    </p:sp>
                    <p:grpSp>
                      <p:nvGrpSpPr>
                        <p:cNvPr id="77" name="群組 76"/>
                        <p:cNvGrpSpPr/>
                        <p:nvPr/>
                      </p:nvGrpSpPr>
                      <p:grpSpPr>
                        <a:xfrm>
                          <a:off x="971600" y="3478057"/>
                          <a:ext cx="2808312" cy="144016"/>
                          <a:chOff x="971600" y="3185957"/>
                          <a:chExt cx="2808312" cy="144016"/>
                        </a:xfrm>
                      </p:grpSpPr>
                      <p:sp>
                        <p:nvSpPr>
                          <p:cNvPr id="78" name="矩形 77"/>
                          <p:cNvSpPr/>
                          <p:nvPr/>
                        </p:nvSpPr>
                        <p:spPr>
                          <a:xfrm>
                            <a:off x="971600" y="3185957"/>
                            <a:ext cx="2808312" cy="144016"/>
                          </a:xfrm>
                          <a:prstGeom prst="rect">
                            <a:avLst/>
                          </a:prstGeom>
                          <a:solidFill>
                            <a:srgbClr val="00B0F0"/>
                          </a:solidFill>
                          <a:ln w="12700" cap="flat" cmpd="sng" algn="ctr">
                            <a:solidFill>
                              <a:srgbClr val="4F81BD">
                                <a:shade val="50000"/>
                              </a:srgbClr>
                            </a:solidFill>
                            <a:prstDash val="solid"/>
                          </a:ln>
                          <a:effectLst/>
                        </p:spPr>
                        <p:txBody>
                          <a:bodyPr rtlCol="0" anchor="ctr"/>
                          <a:lstStyle/>
                          <a:p>
                            <a:pPr marL="0" marR="0" lvl="0" indent="0" algn="ctr" defTabSz="914400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endParaRPr kumimoji="0" lang="zh-TW" altLang="en-US" sz="18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Arial" panose="020B0604020202020204"/>
                              <a:ea typeface="微軟正黑體" panose="020B0604030504040204" pitchFamily="34" charset="-120"/>
                              <a:cs typeface="+mn-cs"/>
                            </a:endParaRPr>
                          </a:p>
                        </p:txBody>
                      </p:sp>
                      <p:sp>
                        <p:nvSpPr>
                          <p:cNvPr id="79" name="矩形 78"/>
                          <p:cNvSpPr/>
                          <p:nvPr/>
                        </p:nvSpPr>
                        <p:spPr>
                          <a:xfrm>
                            <a:off x="1243457" y="3189827"/>
                            <a:ext cx="216000" cy="135836"/>
                          </a:xfrm>
                          <a:prstGeom prst="rect">
                            <a:avLst/>
                          </a:prstGeom>
                          <a:solidFill>
                            <a:srgbClr val="8064A2">
                              <a:lumMod val="60000"/>
                              <a:lumOff val="40000"/>
                            </a:srgbClr>
                          </a:solidFill>
                          <a:ln w="12700" cap="flat" cmpd="sng" algn="ctr">
                            <a:solidFill>
                              <a:srgbClr val="4F81BD">
                                <a:shade val="50000"/>
                              </a:srgbClr>
                            </a:solidFill>
                            <a:prstDash val="solid"/>
                          </a:ln>
                          <a:effectLst/>
                        </p:spPr>
                        <p:txBody>
                          <a:bodyPr rtlCol="0" anchor="ctr"/>
                          <a:lstStyle/>
                          <a:p>
                            <a:pPr marL="0" marR="0" lvl="0" indent="0" algn="ctr" defTabSz="914400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endParaRPr kumimoji="0" lang="zh-TW" altLang="en-US" sz="18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Arial" panose="020B0604020202020204"/>
                              <a:ea typeface="微軟正黑體" panose="020B0604030504040204" pitchFamily="34" charset="-120"/>
                              <a:cs typeface="+mn-cs"/>
                            </a:endParaRPr>
                          </a:p>
                        </p:txBody>
                      </p:sp>
                      <p:sp>
                        <p:nvSpPr>
                          <p:cNvPr id="80" name="矩形 79"/>
                          <p:cNvSpPr/>
                          <p:nvPr/>
                        </p:nvSpPr>
                        <p:spPr>
                          <a:xfrm>
                            <a:off x="1877042" y="3189825"/>
                            <a:ext cx="216000" cy="136109"/>
                          </a:xfrm>
                          <a:prstGeom prst="rect">
                            <a:avLst/>
                          </a:prstGeom>
                          <a:solidFill>
                            <a:srgbClr val="8064A2">
                              <a:lumMod val="60000"/>
                              <a:lumOff val="40000"/>
                            </a:srgbClr>
                          </a:solidFill>
                          <a:ln w="12700" cap="flat" cmpd="sng" algn="ctr">
                            <a:solidFill>
                              <a:srgbClr val="4F81BD">
                                <a:shade val="50000"/>
                              </a:srgbClr>
                            </a:solidFill>
                            <a:prstDash val="solid"/>
                          </a:ln>
                          <a:effectLst/>
                        </p:spPr>
                        <p:txBody>
                          <a:bodyPr rtlCol="0" anchor="ctr"/>
                          <a:lstStyle/>
                          <a:p>
                            <a:pPr marL="0" marR="0" lvl="0" indent="0" algn="ctr" defTabSz="914400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endParaRPr kumimoji="0" lang="zh-TW" altLang="en-US" sz="18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Arial" panose="020B0604020202020204"/>
                              <a:ea typeface="微軟正黑體" panose="020B0604030504040204" pitchFamily="34" charset="-120"/>
                              <a:cs typeface="+mn-cs"/>
                            </a:endParaRPr>
                          </a:p>
                        </p:txBody>
                      </p:sp>
                      <p:sp>
                        <p:nvSpPr>
                          <p:cNvPr id="81" name="矩形 80"/>
                          <p:cNvSpPr/>
                          <p:nvPr/>
                        </p:nvSpPr>
                        <p:spPr>
                          <a:xfrm>
                            <a:off x="2562150" y="3189826"/>
                            <a:ext cx="216000" cy="135837"/>
                          </a:xfrm>
                          <a:prstGeom prst="rect">
                            <a:avLst/>
                          </a:prstGeom>
                          <a:solidFill>
                            <a:srgbClr val="8064A2">
                              <a:lumMod val="60000"/>
                              <a:lumOff val="40000"/>
                            </a:srgbClr>
                          </a:solidFill>
                          <a:ln w="12700" cap="flat" cmpd="sng" algn="ctr">
                            <a:solidFill>
                              <a:srgbClr val="4F81BD">
                                <a:shade val="50000"/>
                              </a:srgbClr>
                            </a:solidFill>
                            <a:prstDash val="solid"/>
                          </a:ln>
                          <a:effectLst/>
                        </p:spPr>
                        <p:txBody>
                          <a:bodyPr rtlCol="0" anchor="ctr"/>
                          <a:lstStyle/>
                          <a:p>
                            <a:pPr marL="0" marR="0" lvl="0" indent="0" algn="ctr" defTabSz="914400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endParaRPr kumimoji="0" lang="zh-TW" altLang="en-US" sz="18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Arial" panose="020B0604020202020204"/>
                              <a:ea typeface="微軟正黑體" panose="020B0604030504040204" pitchFamily="34" charset="-120"/>
                              <a:cs typeface="+mn-cs"/>
                            </a:endParaRPr>
                          </a:p>
                        </p:txBody>
                      </p:sp>
                      <p:sp>
                        <p:nvSpPr>
                          <p:cNvPr id="82" name="矩形 81"/>
                          <p:cNvSpPr/>
                          <p:nvPr/>
                        </p:nvSpPr>
                        <p:spPr>
                          <a:xfrm>
                            <a:off x="3181875" y="3187998"/>
                            <a:ext cx="216000" cy="137666"/>
                          </a:xfrm>
                          <a:prstGeom prst="rect">
                            <a:avLst/>
                          </a:prstGeom>
                          <a:solidFill>
                            <a:srgbClr val="8064A2">
                              <a:lumMod val="60000"/>
                              <a:lumOff val="40000"/>
                            </a:srgbClr>
                          </a:solidFill>
                          <a:ln w="12700" cap="flat" cmpd="sng" algn="ctr">
                            <a:solidFill>
                              <a:srgbClr val="4F81BD">
                                <a:shade val="50000"/>
                              </a:srgbClr>
                            </a:solidFill>
                            <a:prstDash val="solid"/>
                          </a:ln>
                          <a:effectLst/>
                        </p:spPr>
                        <p:txBody>
                          <a:bodyPr rtlCol="0" anchor="ctr"/>
                          <a:lstStyle/>
                          <a:p>
                            <a:pPr marL="0" marR="0" lvl="0" indent="0" algn="ctr" defTabSz="914400" eaLnBrk="1" fontAlgn="auto" latinLnBrk="0" hangingPunct="1">
                              <a:lnSpc>
                                <a:spcPct val="100000"/>
                              </a:lnSpc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  <a:defRPr/>
                            </a:pPr>
                            <a:endParaRPr kumimoji="0" lang="zh-TW" altLang="en-US" sz="1800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Arial" panose="020B0604020202020204"/>
                              <a:ea typeface="微軟正黑體" panose="020B0604030504040204" pitchFamily="34" charset="-120"/>
                              <a:cs typeface="+mn-cs"/>
                            </a:endParaRPr>
                          </a:p>
                        </p:txBody>
                      </p:sp>
                    </p:grpSp>
                  </p:grpSp>
                  <p:sp>
                    <p:nvSpPr>
                      <p:cNvPr id="30" name="文字方塊 29"/>
                      <p:cNvSpPr txBox="1"/>
                      <p:nvPr/>
                    </p:nvSpPr>
                    <p:spPr>
                      <a:xfrm>
                        <a:off x="4386906" y="2490985"/>
                        <a:ext cx="517995" cy="334659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  <p:txBody>
                      <a:bodyPr wrap="none" rtlCol="0">
                        <a:normAutofit fontScale="92500" lnSpcReduction="10000"/>
                      </a:bodyPr>
                      <a:lstStyle/>
                      <a:p>
                        <a:pPr marL="0" marR="0" lvl="0" indent="0" algn="just" defTabSz="914400" eaLnBrk="1" fontAlgn="auto" latinLnBrk="0" hangingPunct="1">
                          <a:lnSpc>
                            <a:spcPct val="11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rgbClr val="0000FF"/>
                          </a:buClr>
                          <a:buSzPct val="85000"/>
                          <a:buFontTx/>
                          <a:buNone/>
                          <a:tabLst/>
                          <a:defRPr/>
                        </a:pPr>
                        <a:r>
                          <a:rPr kumimoji="0" lang="zh-TW" altLang="en-US" sz="16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Times New Roman" pitchFamily="18" charset="0"/>
                          </a:rPr>
                          <a:t>電極</a:t>
                        </a:r>
                        <a:endParaRPr kumimoji="0" lang="en-US" altLang="zh-TW" sz="16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31" name="矩形 30"/>
                      <p:cNvSpPr/>
                      <p:nvPr/>
                    </p:nvSpPr>
                    <p:spPr>
                      <a:xfrm>
                        <a:off x="7095962" y="3373446"/>
                        <a:ext cx="689245" cy="1286966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12700" cap="flat" cmpd="sng" algn="ctr">
                        <a:noFill/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zh-TW" altLang="en-US" sz="18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Arial" panose="020B0604020202020204"/>
                            <a:ea typeface="微軟正黑體" panose="020B0604030504040204" pitchFamily="34" charset="-120"/>
                            <a:cs typeface="+mn-cs"/>
                          </a:rPr>
                          <a:t>負荷</a:t>
                        </a:r>
                        <a:endParaRPr kumimoji="0" lang="en-US" altLang="zh-TW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微軟正黑體" panose="020B0604030504040204" pitchFamily="34" charset="-120"/>
                          <a:cs typeface="+mn-cs"/>
                        </a:endParaRPr>
                      </a:p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altLang="zh-TW" sz="16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Arial" panose="020B0604020202020204"/>
                            <a:ea typeface="微軟正黑體" panose="020B0604030504040204" pitchFamily="34" charset="-120"/>
                            <a:cs typeface="+mn-cs"/>
                          </a:rPr>
                          <a:t>Load</a:t>
                        </a:r>
                        <a:endParaRPr kumimoji="0" lang="zh-TW" alt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微軟正黑體" panose="020B0604030504040204" pitchFamily="34" charset="-120"/>
                          <a:cs typeface="+mn-cs"/>
                        </a:endParaRPr>
                      </a:p>
                    </p:txBody>
                  </p:sp>
                  <p:pic>
                    <p:nvPicPr>
                      <p:cNvPr id="32" name="圖片 31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196438" y="2627452"/>
                        <a:ext cx="493331" cy="509913"/>
                      </a:xfrm>
                      <a:prstGeom prst="rect">
                        <a:avLst/>
                      </a:prstGeom>
                    </p:spPr>
                  </p:pic>
                  <p:pic>
                    <p:nvPicPr>
                      <p:cNvPr id="33" name="圖片 32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205621" y="4896493"/>
                        <a:ext cx="469926" cy="481772"/>
                      </a:xfrm>
                      <a:prstGeom prst="rect">
                        <a:avLst/>
                      </a:prstGeom>
                    </p:spPr>
                  </p:pic>
                  <p:sp>
                    <p:nvSpPr>
                      <p:cNvPr id="34" name="文字方塊 33"/>
                      <p:cNvSpPr txBox="1"/>
                      <p:nvPr/>
                    </p:nvSpPr>
                    <p:spPr>
                      <a:xfrm>
                        <a:off x="3341696" y="5225223"/>
                        <a:ext cx="1177270" cy="334659"/>
                      </a:xfrm>
                      <a:prstGeom prst="rect">
                        <a:avLst/>
                      </a:prstGeom>
                    </p:spPr>
                    <p:txBody>
                      <a:bodyPr wrap="none" rtlCol="0">
                        <a:normAutofit fontScale="92500" lnSpcReduction="10000"/>
                      </a:bodyPr>
                      <a:lstStyle/>
                      <a:p>
                        <a:pPr marL="0" marR="0" lvl="0" indent="0" algn="just" defTabSz="914400" eaLnBrk="1" fontAlgn="auto" latinLnBrk="0" hangingPunct="1">
                          <a:lnSpc>
                            <a:spcPct val="11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rgbClr val="0000FF"/>
                          </a:buClr>
                          <a:buSzPct val="85000"/>
                          <a:buFontTx/>
                          <a:buNone/>
                          <a:tabLst/>
                          <a:defRPr/>
                        </a:pPr>
                        <a:r>
                          <a:rPr kumimoji="0" lang="en-US" altLang="zh-TW" sz="16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Times New Roman" pitchFamily="18" charset="0"/>
                          </a:rPr>
                          <a:t>N</a:t>
                        </a:r>
                        <a:r>
                          <a:rPr kumimoji="0" lang="zh-TW" altLang="en-US" sz="16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Times New Roman" pitchFamily="18" charset="0"/>
                          </a:rPr>
                          <a:t>型半導體</a:t>
                        </a:r>
                        <a:endParaRPr kumimoji="0" lang="en-US" altLang="zh-TW" sz="16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35" name="文字方塊 34"/>
                      <p:cNvSpPr txBox="1"/>
                      <p:nvPr/>
                    </p:nvSpPr>
                    <p:spPr>
                      <a:xfrm>
                        <a:off x="5815049" y="2340974"/>
                        <a:ext cx="1239557" cy="293594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  <p:txBody>
                      <a:bodyPr wrap="none" rtlCol="0">
                        <a:normAutofit fontScale="85000" lnSpcReduction="20000"/>
                      </a:bodyPr>
                      <a:lstStyle/>
                      <a:p>
                        <a:pPr marL="0" marR="0" lvl="0" indent="0" algn="just" defTabSz="914400" eaLnBrk="1" fontAlgn="auto" latinLnBrk="0" hangingPunct="1">
                          <a:lnSpc>
                            <a:spcPct val="11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rgbClr val="0000FF"/>
                          </a:buClr>
                          <a:buSzPct val="85000"/>
                          <a:buFontTx/>
                          <a:buNone/>
                          <a:tabLst/>
                          <a:defRPr/>
                        </a:pPr>
                        <a:r>
                          <a:rPr kumimoji="0" lang="zh-TW" altLang="en-US" sz="16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Times New Roman" pitchFamily="18" charset="0"/>
                          </a:rPr>
                          <a:t>反射防止膜</a:t>
                        </a:r>
                        <a:endParaRPr kumimoji="0" lang="en-US" altLang="zh-TW" sz="16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36" name="文字方塊 35"/>
                      <p:cNvSpPr txBox="1"/>
                      <p:nvPr/>
                    </p:nvSpPr>
                    <p:spPr>
                      <a:xfrm>
                        <a:off x="3775117" y="5471128"/>
                        <a:ext cx="1177270" cy="334659"/>
                      </a:xfrm>
                      <a:prstGeom prst="rect">
                        <a:avLst/>
                      </a:prstGeom>
                    </p:spPr>
                    <p:txBody>
                      <a:bodyPr wrap="none" rtlCol="0">
                        <a:normAutofit fontScale="92500" lnSpcReduction="10000"/>
                      </a:bodyPr>
                      <a:lstStyle/>
                      <a:p>
                        <a:pPr marL="0" marR="0" lvl="0" indent="0" algn="just" defTabSz="914400" eaLnBrk="1" fontAlgn="auto" latinLnBrk="0" hangingPunct="1">
                          <a:lnSpc>
                            <a:spcPct val="11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rgbClr val="0000FF"/>
                          </a:buClr>
                          <a:buSzPct val="85000"/>
                          <a:buFontTx/>
                          <a:buNone/>
                          <a:tabLst/>
                          <a:defRPr/>
                        </a:pPr>
                        <a:r>
                          <a:rPr kumimoji="0" lang="en-US" altLang="zh-TW" sz="16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Times New Roman" pitchFamily="18" charset="0"/>
                          </a:rPr>
                          <a:t>P</a:t>
                        </a:r>
                        <a:r>
                          <a:rPr kumimoji="0" lang="zh-TW" altLang="en-US" sz="16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Times New Roman" pitchFamily="18" charset="0"/>
                          </a:rPr>
                          <a:t>型半導體</a:t>
                        </a:r>
                        <a:endParaRPr kumimoji="0" lang="en-US" altLang="zh-TW" sz="16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37" name="文字方塊 36"/>
                      <p:cNvSpPr txBox="1"/>
                      <p:nvPr/>
                    </p:nvSpPr>
                    <p:spPr>
                      <a:xfrm>
                        <a:off x="6114857" y="4348866"/>
                        <a:ext cx="760679" cy="334659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  <p:txBody>
                      <a:bodyPr wrap="none" rtlCol="0">
                        <a:normAutofit fontScale="92500" lnSpcReduction="10000"/>
                      </a:bodyPr>
                      <a:lstStyle/>
                      <a:p>
                        <a:pPr marL="0" marR="0" lvl="0" indent="0" algn="just" defTabSz="914400" eaLnBrk="1" fontAlgn="auto" latinLnBrk="0" hangingPunct="1">
                          <a:lnSpc>
                            <a:spcPct val="11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rgbClr val="0000FF"/>
                          </a:buClr>
                          <a:buSzPct val="85000"/>
                          <a:buFontTx/>
                          <a:buNone/>
                          <a:tabLst/>
                          <a:defRPr/>
                        </a:pPr>
                        <a:r>
                          <a:rPr kumimoji="0" lang="zh-TW" altLang="en-US" sz="16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Times New Roman" pitchFamily="18" charset="0"/>
                          </a:rPr>
                          <a:t>電極</a:t>
                        </a:r>
                        <a:endParaRPr kumimoji="0" lang="en-US" altLang="zh-TW" sz="16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endParaRPr>
                      </a:p>
                    </p:txBody>
                  </p:sp>
                  <p:cxnSp>
                    <p:nvCxnSpPr>
                      <p:cNvPr id="38" name="直線單箭頭接點 37"/>
                      <p:cNvCxnSpPr>
                        <a:stCxn id="37" idx="1"/>
                        <a:endCxn id="73" idx="2"/>
                      </p:cNvCxnSpPr>
                      <p:nvPr/>
                    </p:nvCxnSpPr>
                    <p:spPr>
                      <a:xfrm flipH="1" flipV="1">
                        <a:off x="5732823" y="4162919"/>
                        <a:ext cx="382034" cy="353277"/>
                      </a:xfrm>
                      <a:prstGeom prst="straightConnector1">
                        <a:avLst/>
                      </a:prstGeom>
                      <a:noFill/>
                      <a:ln w="9525" cap="flat" cmpd="sng" algn="ctr">
                        <a:solidFill>
                          <a:sysClr val="windowText" lastClr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39" name="肘形接點 38"/>
                      <p:cNvCxnSpPr>
                        <a:stCxn id="30" idx="3"/>
                        <a:endCxn id="82" idx="0"/>
                      </p:cNvCxnSpPr>
                      <p:nvPr/>
                    </p:nvCxnSpPr>
                    <p:spPr>
                      <a:xfrm>
                        <a:off x="4904901" y="2658315"/>
                        <a:ext cx="323066" cy="247830"/>
                      </a:xfrm>
                      <a:prstGeom prst="bentConnector3">
                        <a:avLst>
                          <a:gd name="adj1" fmla="val 50000"/>
                        </a:avLst>
                      </a:prstGeom>
                      <a:noFill/>
                      <a:ln w="3175" cap="flat" cmpd="sng" algn="ctr">
                        <a:solidFill>
                          <a:sysClr val="windowText" lastClr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40" name="直線單箭頭接點 39"/>
                      <p:cNvCxnSpPr>
                        <a:stCxn id="35" idx="1"/>
                        <a:endCxn id="76" idx="3"/>
                      </p:cNvCxnSpPr>
                      <p:nvPr/>
                    </p:nvCxnSpPr>
                    <p:spPr>
                      <a:xfrm flipH="1">
                        <a:off x="5629413" y="2487771"/>
                        <a:ext cx="185636" cy="67601"/>
                      </a:xfrm>
                      <a:prstGeom prst="straightConnector1">
                        <a:avLst/>
                      </a:prstGeom>
                      <a:noFill/>
                      <a:ln w="9525" cap="flat" cmpd="sng" algn="ctr">
                        <a:solidFill>
                          <a:sysClr val="windowText" lastClr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grpSp>
                    <p:nvGrpSpPr>
                      <p:cNvPr id="41" name="群組 40"/>
                      <p:cNvGrpSpPr/>
                      <p:nvPr/>
                    </p:nvGrpSpPr>
                    <p:grpSpPr>
                      <a:xfrm>
                        <a:off x="4816342" y="4551755"/>
                        <a:ext cx="455882" cy="253645"/>
                        <a:chOff x="4961715" y="4735460"/>
                        <a:chExt cx="455882" cy="253645"/>
                      </a:xfrm>
                    </p:grpSpPr>
                    <p:pic>
                      <p:nvPicPr>
                        <p:cNvPr id="71" name="圖片 7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4961715" y="4735460"/>
                          <a:ext cx="202000" cy="207092"/>
                        </a:xfrm>
                        <a:prstGeom prst="rect">
                          <a:avLst/>
                        </a:prstGeom>
                      </p:spPr>
                    </p:pic>
                    <p:cxnSp>
                      <p:nvCxnSpPr>
                        <p:cNvPr id="72" name="直線單箭頭接點 71"/>
                        <p:cNvCxnSpPr>
                          <a:stCxn id="71" idx="3"/>
                        </p:cNvCxnSpPr>
                        <p:nvPr/>
                      </p:nvCxnSpPr>
                      <p:spPr>
                        <a:xfrm>
                          <a:off x="5163715" y="4839006"/>
                          <a:ext cx="253882" cy="150099"/>
                        </a:xfrm>
                        <a:prstGeom prst="straightConnector1">
                          <a:avLst/>
                        </a:prstGeom>
                        <a:noFill/>
                        <a:ln w="9525" cap="flat" cmpd="sng" algn="ctr">
                          <a:solidFill>
                            <a:srgbClr val="4F81BD">
                              <a:shade val="60000"/>
                              <a:satMod val="110000"/>
                            </a:srgbClr>
                          </a:solidFill>
                          <a:prstDash val="solid"/>
                          <a:tailEnd type="triangle"/>
                        </a:ln>
                        <a:effectLst/>
                      </p:spPr>
                    </p:cxnSp>
                  </p:grpSp>
                  <p:grpSp>
                    <p:nvGrpSpPr>
                      <p:cNvPr id="42" name="群組 41"/>
                      <p:cNvGrpSpPr/>
                      <p:nvPr/>
                    </p:nvGrpSpPr>
                    <p:grpSpPr>
                      <a:xfrm>
                        <a:off x="4867350" y="4322542"/>
                        <a:ext cx="456612" cy="242890"/>
                        <a:chOff x="2121250" y="4085959"/>
                        <a:chExt cx="456612" cy="242890"/>
                      </a:xfrm>
                    </p:grpSpPr>
                    <p:pic>
                      <p:nvPicPr>
                        <p:cNvPr id="69" name="圖片 68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373043" y="4117146"/>
                          <a:ext cx="204819" cy="211703"/>
                        </a:xfrm>
                        <a:prstGeom prst="rect">
                          <a:avLst/>
                        </a:prstGeom>
                      </p:spPr>
                    </p:pic>
                    <p:cxnSp>
                      <p:nvCxnSpPr>
                        <p:cNvPr id="70" name="直線單箭頭接點 69"/>
                        <p:cNvCxnSpPr>
                          <a:stCxn id="69" idx="1"/>
                        </p:cNvCxnSpPr>
                        <p:nvPr/>
                      </p:nvCxnSpPr>
                      <p:spPr>
                        <a:xfrm flipH="1" flipV="1">
                          <a:off x="2121250" y="4085959"/>
                          <a:ext cx="251793" cy="137039"/>
                        </a:xfrm>
                        <a:prstGeom prst="straightConnector1">
                          <a:avLst/>
                        </a:prstGeom>
                        <a:noFill/>
                        <a:ln w="9525" cap="flat" cmpd="sng" algn="ctr">
                          <a:solidFill>
                            <a:sysClr val="windowText" lastClr="000000"/>
                          </a:solidFill>
                          <a:prstDash val="solid"/>
                          <a:tailEnd type="triangle"/>
                        </a:ln>
                        <a:effectLst/>
                      </p:spPr>
                    </p:cxnSp>
                  </p:grpSp>
                  <p:pic>
                    <p:nvPicPr>
                      <p:cNvPr id="43" name="圖片 42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450376" y="3236939"/>
                        <a:ext cx="202000" cy="207092"/>
                      </a:xfrm>
                      <a:prstGeom prst="rect">
                        <a:avLst/>
                      </a:prstGeom>
                    </p:spPr>
                  </p:pic>
                  <p:cxnSp>
                    <p:nvCxnSpPr>
                      <p:cNvPr id="44" name="直線單箭頭接點 43"/>
                      <p:cNvCxnSpPr>
                        <a:stCxn id="43" idx="3"/>
                      </p:cNvCxnSpPr>
                      <p:nvPr/>
                    </p:nvCxnSpPr>
                    <p:spPr>
                      <a:xfrm>
                        <a:off x="5652376" y="3340485"/>
                        <a:ext cx="235763" cy="165921"/>
                      </a:xfrm>
                      <a:prstGeom prst="straightConnector1">
                        <a:avLst/>
                      </a:prstGeom>
                      <a:noFill/>
                      <a:ln w="9525" cap="flat" cmpd="sng" algn="ctr">
                        <a:solidFill>
                          <a:srgbClr val="4F81BD">
                            <a:shade val="60000"/>
                            <a:satMod val="110000"/>
                          </a:srgbClr>
                        </a:solidFill>
                        <a:prstDash val="solid"/>
                        <a:tailEnd type="triangle"/>
                      </a:ln>
                      <a:effectLst/>
                    </p:spPr>
                  </p:cxnSp>
                  <p:pic>
                    <p:nvPicPr>
                      <p:cNvPr id="45" name="圖片 44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08986" y="3947857"/>
                        <a:ext cx="202000" cy="207092"/>
                      </a:xfrm>
                      <a:prstGeom prst="rect">
                        <a:avLst/>
                      </a:prstGeom>
                    </p:spPr>
                  </p:pic>
                  <p:cxnSp>
                    <p:nvCxnSpPr>
                      <p:cNvPr id="46" name="直線單箭頭接點 45"/>
                      <p:cNvCxnSpPr>
                        <a:stCxn id="45" idx="3"/>
                      </p:cNvCxnSpPr>
                      <p:nvPr/>
                    </p:nvCxnSpPr>
                    <p:spPr>
                      <a:xfrm>
                        <a:off x="5310986" y="4051403"/>
                        <a:ext cx="192287" cy="256098"/>
                      </a:xfrm>
                      <a:prstGeom prst="straightConnector1">
                        <a:avLst/>
                      </a:prstGeom>
                      <a:noFill/>
                      <a:ln w="9525" cap="flat" cmpd="sng" algn="ctr">
                        <a:solidFill>
                          <a:srgbClr val="4F81BD">
                            <a:shade val="60000"/>
                            <a:satMod val="110000"/>
                          </a:srgbClr>
                        </a:solidFill>
                        <a:prstDash val="solid"/>
                        <a:tailEnd type="triangle"/>
                      </a:ln>
                      <a:effectLst/>
                    </p:spPr>
                  </p:cxnSp>
                  <p:pic>
                    <p:nvPicPr>
                      <p:cNvPr id="47" name="圖片 46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851353" y="2834922"/>
                        <a:ext cx="204819" cy="211703"/>
                      </a:xfrm>
                      <a:prstGeom prst="rect">
                        <a:avLst/>
                      </a:prstGeom>
                    </p:spPr>
                  </p:pic>
                  <p:cxnSp>
                    <p:nvCxnSpPr>
                      <p:cNvPr id="48" name="直線單箭頭接點 47"/>
                      <p:cNvCxnSpPr>
                        <a:stCxn id="47" idx="1"/>
                      </p:cNvCxnSpPr>
                      <p:nvPr/>
                    </p:nvCxnSpPr>
                    <p:spPr>
                      <a:xfrm flipH="1" flipV="1">
                        <a:off x="5510764" y="2923798"/>
                        <a:ext cx="340589" cy="16976"/>
                      </a:xfrm>
                      <a:prstGeom prst="straightConnector1">
                        <a:avLst/>
                      </a:prstGeom>
                      <a:noFill/>
                      <a:ln w="9525" cap="flat" cmpd="sng" algn="ctr">
                        <a:solidFill>
                          <a:sysClr val="windowText" lastClr="000000"/>
                        </a:solidFill>
                        <a:prstDash val="solid"/>
                        <a:tailEnd type="triangle"/>
                      </a:ln>
                      <a:effectLst/>
                    </p:spPr>
                  </p:cxnSp>
                  <p:grpSp>
                    <p:nvGrpSpPr>
                      <p:cNvPr id="49" name="群組 48"/>
                      <p:cNvGrpSpPr/>
                      <p:nvPr/>
                    </p:nvGrpSpPr>
                    <p:grpSpPr>
                      <a:xfrm>
                        <a:off x="5086157" y="3752230"/>
                        <a:ext cx="527017" cy="211703"/>
                        <a:chOff x="5086157" y="3752230"/>
                        <a:chExt cx="527017" cy="211703"/>
                      </a:xfrm>
                    </p:grpSpPr>
                    <p:pic>
                      <p:nvPicPr>
                        <p:cNvPr id="67" name="圖片 66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408355" y="3752230"/>
                          <a:ext cx="204819" cy="211703"/>
                        </a:xfrm>
                        <a:prstGeom prst="rect">
                          <a:avLst/>
                        </a:prstGeom>
                      </p:spPr>
                    </p:pic>
                    <p:cxnSp>
                      <p:nvCxnSpPr>
                        <p:cNvPr id="68" name="直線單箭頭接點 67"/>
                        <p:cNvCxnSpPr>
                          <a:stCxn id="67" idx="1"/>
                          <a:endCxn id="76" idx="2"/>
                        </p:cNvCxnSpPr>
                        <p:nvPr/>
                      </p:nvCxnSpPr>
                      <p:spPr>
                        <a:xfrm flipH="1" flipV="1">
                          <a:off x="5086157" y="3852181"/>
                          <a:ext cx="322198" cy="5901"/>
                        </a:xfrm>
                        <a:prstGeom prst="straightConnector1">
                          <a:avLst/>
                        </a:prstGeom>
                        <a:noFill/>
                        <a:ln w="9525" cap="flat" cmpd="sng" algn="ctr">
                          <a:solidFill>
                            <a:sysClr val="windowText" lastClr="000000"/>
                          </a:solidFill>
                          <a:prstDash val="solid"/>
                          <a:tailEnd type="triangle"/>
                        </a:ln>
                        <a:effectLst/>
                      </p:spPr>
                    </p:cxnSp>
                  </p:grpSp>
                  <p:grpSp>
                    <p:nvGrpSpPr>
                      <p:cNvPr id="50" name="群組 49"/>
                      <p:cNvGrpSpPr/>
                      <p:nvPr/>
                    </p:nvGrpSpPr>
                    <p:grpSpPr>
                      <a:xfrm>
                        <a:off x="4635542" y="4896325"/>
                        <a:ext cx="489682" cy="207092"/>
                        <a:chOff x="4961715" y="4735460"/>
                        <a:chExt cx="489682" cy="207092"/>
                      </a:xfrm>
                    </p:grpSpPr>
                    <p:pic>
                      <p:nvPicPr>
                        <p:cNvPr id="65" name="圖片 6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4961715" y="4735460"/>
                          <a:ext cx="202000" cy="207092"/>
                        </a:xfrm>
                        <a:prstGeom prst="rect">
                          <a:avLst/>
                        </a:prstGeom>
                      </p:spPr>
                    </p:pic>
                    <p:cxnSp>
                      <p:nvCxnSpPr>
                        <p:cNvPr id="66" name="直線單箭頭接點 65"/>
                        <p:cNvCxnSpPr>
                          <a:stCxn id="65" idx="3"/>
                        </p:cNvCxnSpPr>
                        <p:nvPr/>
                      </p:nvCxnSpPr>
                      <p:spPr>
                        <a:xfrm>
                          <a:off x="5163715" y="4839006"/>
                          <a:ext cx="287682" cy="88505"/>
                        </a:xfrm>
                        <a:prstGeom prst="straightConnector1">
                          <a:avLst/>
                        </a:prstGeom>
                        <a:noFill/>
                        <a:ln w="9525" cap="flat" cmpd="sng" algn="ctr">
                          <a:solidFill>
                            <a:srgbClr val="4F81BD">
                              <a:shade val="60000"/>
                              <a:satMod val="110000"/>
                            </a:srgbClr>
                          </a:solidFill>
                          <a:prstDash val="solid"/>
                          <a:tailEnd type="triangle"/>
                        </a:ln>
                        <a:effectLst/>
                      </p:spPr>
                    </p:cxnSp>
                  </p:grpSp>
                  <p:grpSp>
                    <p:nvGrpSpPr>
                      <p:cNvPr id="51" name="群組 50"/>
                      <p:cNvGrpSpPr/>
                      <p:nvPr/>
                    </p:nvGrpSpPr>
                    <p:grpSpPr>
                      <a:xfrm>
                        <a:off x="4610517" y="4773040"/>
                        <a:ext cx="601910" cy="211703"/>
                        <a:chOff x="5011264" y="3752230"/>
                        <a:chExt cx="601910" cy="211703"/>
                      </a:xfrm>
                    </p:grpSpPr>
                    <p:pic>
                      <p:nvPicPr>
                        <p:cNvPr id="63" name="圖片 6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408355" y="3752230"/>
                          <a:ext cx="204819" cy="211703"/>
                        </a:xfrm>
                        <a:prstGeom prst="rect">
                          <a:avLst/>
                        </a:prstGeom>
                      </p:spPr>
                    </p:pic>
                    <p:cxnSp>
                      <p:nvCxnSpPr>
                        <p:cNvPr id="64" name="直線單箭頭接點 63"/>
                        <p:cNvCxnSpPr>
                          <a:stCxn id="63" idx="1"/>
                        </p:cNvCxnSpPr>
                        <p:nvPr/>
                      </p:nvCxnSpPr>
                      <p:spPr>
                        <a:xfrm flipH="1" flipV="1">
                          <a:off x="5011264" y="3810006"/>
                          <a:ext cx="397091" cy="48076"/>
                        </a:xfrm>
                        <a:prstGeom prst="straightConnector1">
                          <a:avLst/>
                        </a:prstGeom>
                        <a:noFill/>
                        <a:ln w="9525" cap="flat" cmpd="sng" algn="ctr">
                          <a:solidFill>
                            <a:sysClr val="windowText" lastClr="000000"/>
                          </a:solidFill>
                          <a:prstDash val="solid"/>
                          <a:tailEnd type="triangle"/>
                        </a:ln>
                        <a:effectLst/>
                      </p:spPr>
                    </p:cxnSp>
                  </p:grpSp>
                  <p:cxnSp>
                    <p:nvCxnSpPr>
                      <p:cNvPr id="52" name="直線接點 51"/>
                      <p:cNvCxnSpPr>
                        <a:stCxn id="31" idx="0"/>
                        <a:endCxn id="32" idx="2"/>
                      </p:cNvCxnSpPr>
                      <p:nvPr/>
                    </p:nvCxnSpPr>
                    <p:spPr>
                      <a:xfrm flipV="1">
                        <a:off x="7440585" y="3137365"/>
                        <a:ext cx="2519" cy="236081"/>
                      </a:xfrm>
                      <a:prstGeom prst="line">
                        <a:avLst/>
                      </a:prstGeom>
                      <a:noFill/>
                      <a:ln w="9525" cap="flat" cmpd="sng" algn="ctr">
                        <a:solidFill>
                          <a:srgbClr val="4F81BD">
                            <a:shade val="60000"/>
                            <a:satMod val="110000"/>
                          </a:srgbClr>
                        </a:solidFill>
                        <a:prstDash val="solid"/>
                      </a:ln>
                      <a:effectLst/>
                    </p:spPr>
                  </p:cxnSp>
                  <p:cxnSp>
                    <p:nvCxnSpPr>
                      <p:cNvPr id="53" name="直線接點 52"/>
                      <p:cNvCxnSpPr>
                        <a:stCxn id="31" idx="2"/>
                        <a:endCxn id="33" idx="0"/>
                      </p:cNvCxnSpPr>
                      <p:nvPr/>
                    </p:nvCxnSpPr>
                    <p:spPr>
                      <a:xfrm flipH="1">
                        <a:off x="7440584" y="4660412"/>
                        <a:ext cx="1" cy="236081"/>
                      </a:xfrm>
                      <a:prstGeom prst="line">
                        <a:avLst/>
                      </a:prstGeom>
                      <a:noFill/>
                      <a:ln w="9525" cap="flat" cmpd="sng" algn="ctr">
                        <a:solidFill>
                          <a:srgbClr val="4F81BD">
                            <a:shade val="60000"/>
                            <a:satMod val="110000"/>
                          </a:srgbClr>
                        </a:solidFill>
                        <a:prstDash val="solid"/>
                      </a:ln>
                      <a:effectLst/>
                    </p:spPr>
                  </p:cxnSp>
                  <p:cxnSp>
                    <p:nvCxnSpPr>
                      <p:cNvPr id="54" name="肘形接點 53"/>
                      <p:cNvCxnSpPr/>
                      <p:nvPr/>
                    </p:nvCxnSpPr>
                    <p:spPr>
                      <a:xfrm rot="16200000" flipV="1">
                        <a:off x="6369912" y="1571585"/>
                        <a:ext cx="19906" cy="2111508"/>
                      </a:xfrm>
                      <a:prstGeom prst="bentConnector3">
                        <a:avLst>
                          <a:gd name="adj1" fmla="val 1779614"/>
                        </a:avLst>
                      </a:prstGeom>
                      <a:noFill/>
                      <a:ln w="9525" cap="flat" cmpd="sng" algn="ctr">
                        <a:solidFill>
                          <a:sysClr val="windowText" lastClr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55" name="肘形接點 54"/>
                      <p:cNvCxnSpPr>
                        <a:stCxn id="33" idx="2"/>
                      </p:cNvCxnSpPr>
                      <p:nvPr/>
                    </p:nvCxnSpPr>
                    <p:spPr>
                      <a:xfrm rot="5400000" flipH="1">
                        <a:off x="6139441" y="4077123"/>
                        <a:ext cx="612077" cy="1990208"/>
                      </a:xfrm>
                      <a:prstGeom prst="bentConnector4">
                        <a:avLst>
                          <a:gd name="adj1" fmla="val -37348"/>
                          <a:gd name="adj2" fmla="val 101152"/>
                        </a:avLst>
                      </a:prstGeom>
                      <a:noFill/>
                      <a:ln w="9525" cap="flat" cmpd="sng" algn="ctr">
                        <a:solidFill>
                          <a:sysClr val="windowText" lastClr="000000"/>
                        </a:solidFill>
                        <a:prstDash val="solid"/>
                      </a:ln>
                      <a:effectLst/>
                    </p:spPr>
                  </p:cxnSp>
                  <p:cxnSp>
                    <p:nvCxnSpPr>
                      <p:cNvPr id="56" name="直線單箭頭接點 55"/>
                      <p:cNvCxnSpPr>
                        <a:endCxn id="75" idx="1"/>
                      </p:cNvCxnSpPr>
                      <p:nvPr/>
                    </p:nvCxnSpPr>
                    <p:spPr>
                      <a:xfrm flipV="1">
                        <a:off x="4343282" y="5180177"/>
                        <a:ext cx="264522" cy="162152"/>
                      </a:xfrm>
                      <a:prstGeom prst="straightConnector1">
                        <a:avLst/>
                      </a:prstGeom>
                      <a:noFill/>
                      <a:ln w="9525" cap="flat" cmpd="sng" algn="ctr">
                        <a:solidFill>
                          <a:sysClr val="windowText" lastClr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57" name="直線單箭頭接點 56"/>
                      <p:cNvCxnSpPr>
                        <a:endCxn id="74" idx="1"/>
                      </p:cNvCxnSpPr>
                      <p:nvPr/>
                    </p:nvCxnSpPr>
                    <p:spPr>
                      <a:xfrm flipV="1">
                        <a:off x="4654606" y="5303422"/>
                        <a:ext cx="212984" cy="251557"/>
                      </a:xfrm>
                      <a:prstGeom prst="straightConnector1">
                        <a:avLst/>
                      </a:prstGeom>
                      <a:noFill/>
                      <a:ln w="9525" cap="flat" cmpd="sng" algn="ctr">
                        <a:solidFill>
                          <a:sysClr val="windowText" lastClr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pic>
                    <p:nvPicPr>
                      <p:cNvPr id="58" name="圖片 57"/>
                      <p:cNvPicPr>
                        <a:picLocks noChangeAspect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162077" y="2986251"/>
                        <a:ext cx="1219200" cy="1219200"/>
                      </a:xfrm>
                      <a:prstGeom prst="rect">
                        <a:avLst/>
                      </a:prstGeom>
                    </p:spPr>
                  </p:pic>
                  <p:cxnSp>
                    <p:nvCxnSpPr>
                      <p:cNvPr id="59" name="直線單箭頭接點 58"/>
                      <p:cNvCxnSpPr/>
                      <p:nvPr/>
                    </p:nvCxnSpPr>
                    <p:spPr>
                      <a:xfrm>
                        <a:off x="4482521" y="3249901"/>
                        <a:ext cx="967854" cy="75227"/>
                      </a:xfrm>
                      <a:prstGeom prst="straightConnector1">
                        <a:avLst/>
                      </a:prstGeom>
                      <a:noFill/>
                      <a:ln w="9525" cap="flat" cmpd="sng" algn="ctr">
                        <a:solidFill>
                          <a:sysClr val="windowText" lastClr="000000"/>
                        </a:solidFill>
                        <a:prstDash val="solid"/>
                        <a:headEnd type="none" w="med" len="med"/>
                        <a:tailEnd type="arrow" w="med" len="med"/>
                      </a:ln>
                      <a:effectLst/>
                    </p:spPr>
                  </p:cxnSp>
                  <p:cxnSp>
                    <p:nvCxnSpPr>
                      <p:cNvPr id="60" name="直線單箭頭接點 59"/>
                      <p:cNvCxnSpPr>
                        <a:endCxn id="75" idx="2"/>
                      </p:cNvCxnSpPr>
                      <p:nvPr/>
                    </p:nvCxnSpPr>
                    <p:spPr>
                      <a:xfrm>
                        <a:off x="4354007" y="3548967"/>
                        <a:ext cx="991764" cy="427964"/>
                      </a:xfrm>
                      <a:prstGeom prst="straightConnector1">
                        <a:avLst/>
                      </a:prstGeom>
                      <a:noFill/>
                      <a:ln w="9525" cap="flat" cmpd="sng" algn="ctr">
                        <a:solidFill>
                          <a:sysClr val="windowText" lastClr="000000"/>
                        </a:solidFill>
                        <a:prstDash val="solid"/>
                        <a:headEnd type="none" w="med" len="med"/>
                        <a:tailEnd type="arrow" w="med" len="med"/>
                      </a:ln>
                      <a:effectLst/>
                    </p:spPr>
                  </p:cxnSp>
                  <p:cxnSp>
                    <p:nvCxnSpPr>
                      <p:cNvPr id="61" name="直線單箭頭接點 60"/>
                      <p:cNvCxnSpPr/>
                      <p:nvPr/>
                    </p:nvCxnSpPr>
                    <p:spPr>
                      <a:xfrm>
                        <a:off x="4177052" y="4037069"/>
                        <a:ext cx="875524" cy="553832"/>
                      </a:xfrm>
                      <a:prstGeom prst="straightConnector1">
                        <a:avLst/>
                      </a:prstGeom>
                      <a:noFill/>
                      <a:ln w="9525" cap="flat" cmpd="sng" algn="ctr">
                        <a:solidFill>
                          <a:sysClr val="windowText" lastClr="000000"/>
                        </a:solidFill>
                        <a:prstDash val="solid"/>
                        <a:headEnd type="none" w="med" len="med"/>
                        <a:tailEnd type="arrow" w="med" len="med"/>
                      </a:ln>
                      <a:effectLst/>
                    </p:spPr>
                  </p:cxnSp>
                  <p:cxnSp>
                    <p:nvCxnSpPr>
                      <p:cNvPr id="62" name="直線單箭頭接點 61"/>
                      <p:cNvCxnSpPr/>
                      <p:nvPr/>
                    </p:nvCxnSpPr>
                    <p:spPr>
                      <a:xfrm>
                        <a:off x="3946686" y="4406763"/>
                        <a:ext cx="650292" cy="650461"/>
                      </a:xfrm>
                      <a:prstGeom prst="straightConnector1">
                        <a:avLst/>
                      </a:prstGeom>
                      <a:noFill/>
                      <a:ln w="9525" cap="flat" cmpd="sng" algn="ctr">
                        <a:solidFill>
                          <a:sysClr val="windowText" lastClr="000000"/>
                        </a:solidFill>
                        <a:prstDash val="solid"/>
                        <a:headEnd type="none" w="med" len="med"/>
                        <a:tailEnd type="arrow" w="med" len="med"/>
                      </a:ln>
                      <a:effectLst/>
                    </p:spPr>
                  </p:cxnSp>
                </p:grpSp>
                <p:sp>
                  <p:nvSpPr>
                    <p:cNvPr id="27" name="右大括弧 26"/>
                    <p:cNvSpPr/>
                    <p:nvPr/>
                  </p:nvSpPr>
                  <p:spPr>
                    <a:xfrm rot="5400000">
                      <a:off x="5468137" y="4997276"/>
                      <a:ext cx="251154" cy="1620856"/>
                    </a:xfrm>
                    <a:prstGeom prst="rightBrace">
                      <a:avLst/>
                    </a:prstGeom>
                    <a:noFill/>
                    <a:ln w="952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/>
                        <a:ea typeface="微軟正黑體" panose="020B0604030504040204" pitchFamily="34" charset="-120"/>
                        <a:cs typeface="+mn-cs"/>
                      </a:endParaRPr>
                    </a:p>
                  </p:txBody>
                </p:sp>
                <p:sp>
                  <p:nvSpPr>
                    <p:cNvPr id="28" name="文字方塊 27"/>
                    <p:cNvSpPr txBox="1"/>
                    <p:nvPr/>
                  </p:nvSpPr>
                  <p:spPr>
                    <a:xfrm>
                      <a:off x="5100630" y="5905527"/>
                      <a:ext cx="1472750" cy="314814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txBody>
                    <a:bodyPr wrap="none" rtlCol="0">
                      <a:normAutofit fontScale="92500" lnSpcReduction="20000"/>
                    </a:bodyPr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FF"/>
                        </a:buClr>
                        <a:buSzPct val="85000"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太陽能電池模組單元</a:t>
                      </a:r>
                      <a:endParaRPr kumimoji="0" lang="en-US" altLang="zh-TW" sz="16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p:txBody>
                </p:sp>
              </p:grpSp>
            </p:grpSp>
            <p:sp>
              <p:nvSpPr>
                <p:cNvPr id="17" name="矩形 16"/>
                <p:cNvSpPr/>
                <p:nvPr/>
              </p:nvSpPr>
              <p:spPr>
                <a:xfrm>
                  <a:off x="5243478" y="3644231"/>
                  <a:ext cx="1039454" cy="712555"/>
                </a:xfrm>
                <a:prstGeom prst="rect">
                  <a:avLst/>
                </a:prstGeom>
                <a:solidFill>
                  <a:srgbClr val="C0504D">
                    <a:lumMod val="40000"/>
                    <a:lumOff val="60000"/>
                  </a:srgbClr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/>
                      <a:ea typeface="微軟正黑體" panose="020B0604030504040204" pitchFamily="34" charset="-120"/>
                      <a:cs typeface="+mn-cs"/>
                    </a:rPr>
                    <a:t>DC/AC</a:t>
                  </a:r>
                </a:p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/>
                      <a:ea typeface="微軟正黑體" panose="020B0604030504040204" pitchFamily="34" charset="-120"/>
                      <a:cs typeface="+mn-cs"/>
                    </a:rPr>
                    <a:t>變流器</a:t>
                  </a:r>
                  <a:endParaRPr kumimoji="0" lang="zh-TW" alt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微軟正黑體" panose="020B0604030504040204" pitchFamily="34" charset="-120"/>
                    <a:cs typeface="+mn-cs"/>
                  </a:endParaRPr>
                </a:p>
              </p:txBody>
            </p:sp>
            <p:sp>
              <p:nvSpPr>
                <p:cNvPr id="18" name="矩形 17"/>
                <p:cNvSpPr/>
                <p:nvPr/>
              </p:nvSpPr>
              <p:spPr>
                <a:xfrm>
                  <a:off x="6518182" y="3644231"/>
                  <a:ext cx="1039454" cy="712555"/>
                </a:xfrm>
                <a:prstGeom prst="rect">
                  <a:avLst/>
                </a:prstGeom>
                <a:solidFill>
                  <a:srgbClr val="9BBB59">
                    <a:lumMod val="60000"/>
                    <a:lumOff val="40000"/>
                  </a:srgbClr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/>
                      <a:ea typeface="微軟正黑體" panose="020B0604030504040204" pitchFamily="34" charset="-120"/>
                      <a:cs typeface="+mn-cs"/>
                    </a:rPr>
                    <a:t>AC</a:t>
                  </a:r>
                </a:p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1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/>
                      <a:ea typeface="微軟正黑體" panose="020B0604030504040204" pitchFamily="34" charset="-120"/>
                      <a:cs typeface="+mn-cs"/>
                    </a:rPr>
                    <a:t>配電箱</a:t>
                  </a:r>
                  <a:endParaRPr kumimoji="0" lang="zh-TW" alt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微軟正黑體" panose="020B0604030504040204" pitchFamily="34" charset="-120"/>
                    <a:cs typeface="+mn-cs"/>
                  </a:endParaRPr>
                </a:p>
              </p:txBody>
            </p:sp>
            <p:cxnSp>
              <p:nvCxnSpPr>
                <p:cNvPr id="19" name="直線接點 18"/>
                <p:cNvCxnSpPr/>
                <p:nvPr/>
              </p:nvCxnSpPr>
              <p:spPr>
                <a:xfrm flipV="1">
                  <a:off x="4995922" y="4030924"/>
                  <a:ext cx="259863" cy="2129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20" name="直線接點 19"/>
                <p:cNvCxnSpPr>
                  <a:stCxn id="17" idx="0"/>
                  <a:endCxn id="15" idx="2"/>
                </p:cNvCxnSpPr>
                <p:nvPr/>
              </p:nvCxnSpPr>
              <p:spPr>
                <a:xfrm flipV="1">
                  <a:off x="5763205" y="3402796"/>
                  <a:ext cx="1" cy="241435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21" name="直線接點 20"/>
                <p:cNvCxnSpPr>
                  <a:stCxn id="17" idx="3"/>
                  <a:endCxn id="18" idx="1"/>
                </p:cNvCxnSpPr>
                <p:nvPr/>
              </p:nvCxnSpPr>
              <p:spPr>
                <a:xfrm>
                  <a:off x="6282932" y="4000509"/>
                  <a:ext cx="235250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22" name="直線接點 21"/>
                <p:cNvCxnSpPr>
                  <a:stCxn id="18" idx="3"/>
                  <a:endCxn id="12" idx="1"/>
                </p:cNvCxnSpPr>
                <p:nvPr/>
              </p:nvCxnSpPr>
              <p:spPr>
                <a:xfrm flipV="1">
                  <a:off x="7557636" y="4000508"/>
                  <a:ext cx="119986" cy="1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</p:grpSp>
          <p:grpSp>
            <p:nvGrpSpPr>
              <p:cNvPr id="10" name="群組 9"/>
              <p:cNvGrpSpPr/>
              <p:nvPr/>
            </p:nvGrpSpPr>
            <p:grpSpPr>
              <a:xfrm>
                <a:off x="13443500" y="2227569"/>
                <a:ext cx="1205959" cy="1332870"/>
                <a:chOff x="13443500" y="2227569"/>
                <a:chExt cx="1205959" cy="1332870"/>
              </a:xfrm>
            </p:grpSpPr>
            <p:pic>
              <p:nvPicPr>
                <p:cNvPr id="14" name="圖片 13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549341" y="2227569"/>
                  <a:ext cx="1017164" cy="1017164"/>
                </a:xfrm>
                <a:prstGeom prst="rect">
                  <a:avLst/>
                </a:prstGeom>
              </p:spPr>
            </p:pic>
            <p:sp>
              <p:nvSpPr>
                <p:cNvPr id="15" name="文字方塊 14"/>
                <p:cNvSpPr txBox="1"/>
                <p:nvPr/>
              </p:nvSpPr>
              <p:spPr>
                <a:xfrm>
                  <a:off x="13443500" y="3234059"/>
                  <a:ext cx="1205959" cy="326380"/>
                </a:xfrm>
                <a:prstGeom prst="rect">
                  <a:avLst/>
                </a:prstGeom>
              </p:spPr>
              <p:txBody>
                <a:bodyPr wrap="none" rtlCol="0">
                  <a:normAutofit fontScale="92500" lnSpcReduction="10000"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監控系統</a:t>
                  </a:r>
                  <a:endParaRPr kumimoji="0" lang="zh-TW" alt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</p:txBody>
            </p:sp>
          </p:grpSp>
          <p:grpSp>
            <p:nvGrpSpPr>
              <p:cNvPr id="11" name="群組 10"/>
              <p:cNvGrpSpPr/>
              <p:nvPr/>
            </p:nvGrpSpPr>
            <p:grpSpPr>
              <a:xfrm>
                <a:off x="15960896" y="3798110"/>
                <a:ext cx="851791" cy="1029677"/>
                <a:chOff x="15083331" y="3846153"/>
                <a:chExt cx="851791" cy="1029677"/>
              </a:xfrm>
            </p:grpSpPr>
            <p:pic>
              <p:nvPicPr>
                <p:cNvPr id="12" name="圖片 11"/>
                <p:cNvPicPr>
                  <a:picLocks noChangeAspect="1"/>
                </p:cNvPicPr>
                <p:nvPr/>
              </p:nvPicPr>
              <p:blipFill rotWithShape="1"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7353" t="13086" r="11966" b="13568"/>
                <a:stretch/>
              </p:blipFill>
              <p:spPr>
                <a:xfrm>
                  <a:off x="15083331" y="3846153"/>
                  <a:ext cx="792089" cy="720081"/>
                </a:xfrm>
                <a:prstGeom prst="rect">
                  <a:avLst/>
                </a:prstGeom>
              </p:spPr>
            </p:pic>
            <p:sp>
              <p:nvSpPr>
                <p:cNvPr id="13" name="文字方塊 12"/>
                <p:cNvSpPr txBox="1"/>
                <p:nvPr/>
              </p:nvSpPr>
              <p:spPr>
                <a:xfrm>
                  <a:off x="15089957" y="4530601"/>
                  <a:ext cx="845165" cy="345229"/>
                </a:xfrm>
                <a:prstGeom prst="rect">
                  <a:avLst/>
                </a:prstGeom>
              </p:spPr>
              <p:txBody>
                <a:bodyPr wrap="none" rtlCol="0">
                  <a:norm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FF"/>
                    </a:buClr>
                    <a:buSzPct val="85000"/>
                    <a:buFontTx/>
                    <a:buNone/>
                    <a:tabLst/>
                    <a:defRPr/>
                  </a:pPr>
                  <a:r>
                    <a:rPr kumimoji="0" lang="zh-TW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/>
                      <a:ea typeface="微軟正黑體" panose="020B0604030504040204" pitchFamily="34" charset="-120"/>
                    </a:rPr>
                    <a:t>用電</a:t>
                  </a:r>
                  <a:r>
                    <a:rPr kumimoji="0" lang="zh-TW" altLang="en-US" sz="1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/>
                      <a:ea typeface="微軟正黑體" panose="020B0604030504040204" pitchFamily="34" charset="-120"/>
                    </a:rPr>
                    <a:t>端</a:t>
                  </a:r>
                  <a:endParaRPr kumimoji="0" lang="zh-TW" alt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微軟正黑體" panose="020B0604030504040204" pitchFamily="34" charset="-120"/>
                  </a:endParaRPr>
                </a:p>
              </p:txBody>
            </p:sp>
          </p:grpSp>
        </p:grpSp>
        <p:sp>
          <p:nvSpPr>
            <p:cNvPr id="6" name="文字方塊 5"/>
            <p:cNvSpPr txBox="1"/>
            <p:nvPr/>
          </p:nvSpPr>
          <p:spPr>
            <a:xfrm>
              <a:off x="5416380" y="5532618"/>
              <a:ext cx="774450" cy="661449"/>
            </a:xfrm>
            <a:prstGeom prst="rect">
              <a:avLst/>
            </a:prstGeom>
          </p:spPr>
          <p:txBody>
            <a:bodyPr wrap="none" rtlCol="0">
              <a:norm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FF"/>
                </a:buClr>
                <a:buSzPct val="85000"/>
                <a:buFontTx/>
                <a:buNone/>
                <a:tabLst/>
                <a:defRPr/>
              </a:pPr>
              <a:r>
                <a:rPr kumimoji="0" lang="zh-TW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軟正黑體" panose="020B0604030504040204" pitchFamily="34" charset="-120"/>
                </a:rPr>
                <a:t>直流電</a:t>
              </a:r>
              <a:endPara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軟正黑體" panose="020B0604030504040204" pitchFamily="34" charset="-120"/>
              </a:endParaRP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FF"/>
                </a:buClr>
                <a:buSzPct val="85000"/>
                <a:buFontTx/>
                <a:buNone/>
                <a:tabLst/>
                <a:defRPr/>
              </a:pPr>
              <a:r>
                <a:rPr kumimoji="0" lang="en-US" altLang="zh-TW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軟正黑體" panose="020B0604030504040204" pitchFamily="34" charset="-120"/>
                </a:rPr>
                <a:t>(DC)</a:t>
              </a:r>
              <a:endPara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軟正黑體" panose="020B0604030504040204" pitchFamily="34" charset="-120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6484223" y="5529723"/>
              <a:ext cx="910554" cy="862081"/>
            </a:xfrm>
            <a:prstGeom prst="rect">
              <a:avLst/>
            </a:prstGeom>
          </p:spPr>
          <p:txBody>
            <a:bodyPr wrap="none" rtlCol="0">
              <a:norm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FF"/>
                </a:buClr>
                <a:buSzPct val="85000"/>
                <a:buFontTx/>
                <a:buNone/>
                <a:tabLst/>
                <a:defRPr/>
              </a:pPr>
              <a:r>
                <a:rPr kumimoji="0" lang="zh-TW" alt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軟正黑體" panose="020B0604030504040204" pitchFamily="34" charset="-120"/>
                </a:rPr>
                <a:t>交流電</a:t>
              </a:r>
              <a:endPara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軟正黑體" panose="020B0604030504040204" pitchFamily="34" charset="-120"/>
              </a:endParaRP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FF"/>
                </a:buClr>
                <a:buSzPct val="85000"/>
                <a:buFontTx/>
                <a:buNone/>
                <a:tabLst/>
                <a:defRPr/>
              </a:pPr>
              <a:r>
                <a:rPr kumimoji="0" lang="en-US" altLang="zh-TW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微軟正黑體" panose="020B0604030504040204" pitchFamily="34" charset="-120"/>
                </a:rPr>
                <a:t>(AC)</a:t>
              </a:r>
              <a:endPara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軟正黑體" panose="020B0604030504040204" pitchFamily="34" charset="-120"/>
              </a:endParaRPr>
            </a:p>
          </p:txBody>
        </p:sp>
        <p:sp>
          <p:nvSpPr>
            <p:cNvPr id="8" name="弧形箭號 (下彎) 7"/>
            <p:cNvSpPr/>
            <p:nvPr/>
          </p:nvSpPr>
          <p:spPr>
            <a:xfrm>
              <a:off x="5848086" y="4779644"/>
              <a:ext cx="1132686" cy="727686"/>
            </a:xfrm>
            <a:prstGeom prst="curvedDownArrow">
              <a:avLst/>
            </a:prstGeom>
            <a:gradFill flip="none" rotWithShape="1">
              <a:gsLst>
                <a:gs pos="0">
                  <a:srgbClr val="8064A2">
                    <a:lumMod val="40000"/>
                    <a:lumOff val="60000"/>
                    <a:shade val="30000"/>
                    <a:satMod val="115000"/>
                  </a:srgbClr>
                </a:gs>
                <a:gs pos="50000">
                  <a:srgbClr val="8064A2">
                    <a:lumMod val="40000"/>
                    <a:lumOff val="60000"/>
                    <a:shade val="67500"/>
                    <a:satMod val="115000"/>
                  </a:srgbClr>
                </a:gs>
                <a:gs pos="100000">
                  <a:srgbClr val="8064A2">
                    <a:lumMod val="40000"/>
                    <a:lumOff val="60000"/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軟正黑體" panose="020B0604030504040204" pitchFamily="34" charset="-12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4890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群組 31"/>
          <p:cNvGrpSpPr/>
          <p:nvPr/>
        </p:nvGrpSpPr>
        <p:grpSpPr>
          <a:xfrm>
            <a:off x="2447991" y="1861739"/>
            <a:ext cx="7208231" cy="3225797"/>
            <a:chOff x="1200104" y="2270530"/>
            <a:chExt cx="7208231" cy="3225797"/>
          </a:xfrm>
        </p:grpSpPr>
        <p:cxnSp>
          <p:nvCxnSpPr>
            <p:cNvPr id="33" name="直線單箭頭接點 32"/>
            <p:cNvCxnSpPr/>
            <p:nvPr/>
          </p:nvCxnSpPr>
          <p:spPr>
            <a:xfrm flipH="1" flipV="1">
              <a:off x="2705833" y="3261956"/>
              <a:ext cx="513595" cy="147403"/>
            </a:xfrm>
            <a:prstGeom prst="straightConnector1">
              <a:avLst/>
            </a:prstGeom>
            <a:noFill/>
            <a:ln w="76200" cap="flat" cmpd="sng" algn="ctr">
              <a:solidFill>
                <a:srgbClr val="FF6600"/>
              </a:solidFill>
              <a:prstDash val="solid"/>
              <a:tailEnd type="triangle"/>
            </a:ln>
            <a:effectLst/>
          </p:spPr>
        </p:cxnSp>
        <p:cxnSp>
          <p:nvCxnSpPr>
            <p:cNvPr id="34" name="直線單箭頭接點 33"/>
            <p:cNvCxnSpPr/>
            <p:nvPr/>
          </p:nvCxnSpPr>
          <p:spPr>
            <a:xfrm flipH="1">
              <a:off x="2711531" y="4188080"/>
              <a:ext cx="466699" cy="135797"/>
            </a:xfrm>
            <a:prstGeom prst="straightConnector1">
              <a:avLst/>
            </a:prstGeom>
            <a:noFill/>
            <a:ln w="76200" cap="flat" cmpd="sng" algn="ctr">
              <a:solidFill>
                <a:srgbClr val="FF6600"/>
              </a:solidFill>
              <a:prstDash val="solid"/>
              <a:tailEnd type="triangle"/>
            </a:ln>
            <a:effectLst/>
          </p:spPr>
        </p:cxnSp>
        <p:cxnSp>
          <p:nvCxnSpPr>
            <p:cNvPr id="35" name="直線單箭頭接點 34"/>
            <p:cNvCxnSpPr/>
            <p:nvPr/>
          </p:nvCxnSpPr>
          <p:spPr>
            <a:xfrm flipV="1">
              <a:off x="5856347" y="2996953"/>
              <a:ext cx="530224" cy="228048"/>
            </a:xfrm>
            <a:prstGeom prst="straightConnector1">
              <a:avLst/>
            </a:prstGeom>
            <a:noFill/>
            <a:ln w="76200" cap="flat" cmpd="sng" algn="ctr">
              <a:solidFill>
                <a:srgbClr val="FF6600"/>
              </a:solidFill>
              <a:prstDash val="solid"/>
              <a:tailEnd type="triangle"/>
            </a:ln>
            <a:effectLst/>
          </p:spPr>
        </p:cxnSp>
        <p:cxnSp>
          <p:nvCxnSpPr>
            <p:cNvPr id="36" name="直線單箭頭接點 35"/>
            <p:cNvCxnSpPr/>
            <p:nvPr/>
          </p:nvCxnSpPr>
          <p:spPr>
            <a:xfrm>
              <a:off x="5832465" y="3829368"/>
              <a:ext cx="568687" cy="55993"/>
            </a:xfrm>
            <a:prstGeom prst="straightConnector1">
              <a:avLst/>
            </a:prstGeom>
            <a:noFill/>
            <a:ln w="76200" cap="flat" cmpd="sng" algn="ctr">
              <a:solidFill>
                <a:srgbClr val="FF6600"/>
              </a:solidFill>
              <a:prstDash val="solid"/>
              <a:tailEnd type="triangle"/>
            </a:ln>
            <a:effectLst/>
          </p:spPr>
        </p:cxnSp>
        <p:grpSp>
          <p:nvGrpSpPr>
            <p:cNvPr id="37" name="群組 36"/>
            <p:cNvGrpSpPr/>
            <p:nvPr/>
          </p:nvGrpSpPr>
          <p:grpSpPr>
            <a:xfrm>
              <a:off x="6426998" y="3481298"/>
              <a:ext cx="1981337" cy="1100207"/>
              <a:chOff x="4102476" y="4913909"/>
              <a:chExt cx="1981337" cy="1100207"/>
            </a:xfrm>
          </p:grpSpPr>
          <p:pic>
            <p:nvPicPr>
              <p:cNvPr id="57" name="圖片 5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114803" y="4913909"/>
                <a:ext cx="1462719" cy="963674"/>
              </a:xfrm>
              <a:prstGeom prst="rect">
                <a:avLst/>
              </a:prstGeom>
            </p:spPr>
          </p:pic>
          <p:pic>
            <p:nvPicPr>
              <p:cNvPr id="58" name="圖片 57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245" t="17413" r="19155" b="30706"/>
              <a:stretch/>
            </p:blipFill>
            <p:spPr>
              <a:xfrm>
                <a:off x="5145119" y="5192758"/>
                <a:ext cx="938694" cy="821358"/>
              </a:xfrm>
              <a:prstGeom prst="rect">
                <a:avLst/>
              </a:prstGeom>
            </p:spPr>
          </p:pic>
          <p:sp>
            <p:nvSpPr>
              <p:cNvPr id="59" name="文字方塊 58"/>
              <p:cNvSpPr txBox="1"/>
              <p:nvPr/>
            </p:nvSpPr>
            <p:spPr>
              <a:xfrm>
                <a:off x="4102476" y="5569692"/>
                <a:ext cx="1042643" cy="310455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 rtlCol="0"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FF"/>
                  </a:buClr>
                  <a:buSzPct val="85000"/>
                  <a:buFontTx/>
                  <a:buNone/>
                  <a:tabLst/>
                  <a:defRPr/>
                </a:pPr>
                <a:r>
                  <a:rPr kumimoji="0" lang="zh-TW" altLang="en-US" sz="15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itchFamily="18" charset="0"/>
                  </a:rPr>
                  <a:t>有毒氣體</a:t>
                </a:r>
              </a:p>
            </p:txBody>
          </p:sp>
        </p:grpSp>
        <p:grpSp>
          <p:nvGrpSpPr>
            <p:cNvPr id="38" name="群組 37"/>
            <p:cNvGrpSpPr/>
            <p:nvPr/>
          </p:nvGrpSpPr>
          <p:grpSpPr>
            <a:xfrm>
              <a:off x="6401152" y="2270530"/>
              <a:ext cx="1703821" cy="1098665"/>
              <a:chOff x="4213882" y="3627798"/>
              <a:chExt cx="1703821" cy="1098665"/>
            </a:xfrm>
          </p:grpSpPr>
          <p:pic>
            <p:nvPicPr>
              <p:cNvPr id="55" name="圖片 54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23136" y="3627798"/>
                <a:ext cx="1694567" cy="1083578"/>
              </a:xfrm>
              <a:prstGeom prst="rect">
                <a:avLst/>
              </a:prstGeom>
            </p:spPr>
          </p:pic>
          <p:sp>
            <p:nvSpPr>
              <p:cNvPr id="56" name="文字方塊 55"/>
              <p:cNvSpPr txBox="1"/>
              <p:nvPr/>
            </p:nvSpPr>
            <p:spPr>
              <a:xfrm>
                <a:off x="4213882" y="4438076"/>
                <a:ext cx="1363640" cy="288387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 rtlCol="0">
                <a:normAutofit fontScale="85000" lnSpcReduction="20000"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FF"/>
                  </a:buClr>
                  <a:buSzPct val="85000"/>
                  <a:buFontTx/>
                  <a:buNone/>
                  <a:tabLst/>
                  <a:defRPr/>
                </a:pPr>
                <a:r>
                  <a:rPr kumimoji="0" lang="zh-TW" alt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itchFamily="18" charset="0"/>
                  </a:rPr>
                  <a:t>模組碎片飛散</a:t>
                </a:r>
              </a:p>
            </p:txBody>
          </p:sp>
        </p:grpSp>
        <p:grpSp>
          <p:nvGrpSpPr>
            <p:cNvPr id="39" name="群組 38"/>
            <p:cNvGrpSpPr/>
            <p:nvPr/>
          </p:nvGrpSpPr>
          <p:grpSpPr>
            <a:xfrm>
              <a:off x="1654833" y="3768080"/>
              <a:ext cx="1395153" cy="1217488"/>
              <a:chOff x="4182369" y="2337984"/>
              <a:chExt cx="1395153" cy="1217488"/>
            </a:xfrm>
          </p:grpSpPr>
          <p:pic>
            <p:nvPicPr>
              <p:cNvPr id="53" name="圖片 52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236" t="4527" r="19824"/>
              <a:stretch/>
            </p:blipFill>
            <p:spPr>
              <a:xfrm>
                <a:off x="4223136" y="2337984"/>
                <a:ext cx="1246054" cy="1073295"/>
              </a:xfrm>
              <a:prstGeom prst="rect">
                <a:avLst/>
              </a:prstGeom>
            </p:spPr>
          </p:pic>
          <p:sp>
            <p:nvSpPr>
              <p:cNvPr id="54" name="文字方塊 53"/>
              <p:cNvSpPr txBox="1"/>
              <p:nvPr/>
            </p:nvSpPr>
            <p:spPr>
              <a:xfrm>
                <a:off x="4182369" y="3267085"/>
                <a:ext cx="1395153" cy="288387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 rtlCol="0">
                <a:normAutofit fontScale="85000" lnSpcReduction="20000"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FF"/>
                  </a:buClr>
                  <a:buSzPct val="85000"/>
                  <a:buFontTx/>
                  <a:buNone/>
                  <a:tabLst/>
                  <a:defRPr/>
                </a:pPr>
                <a:r>
                  <a:rPr kumimoji="0" lang="zh-TW" alt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itchFamily="18" charset="0"/>
                  </a:rPr>
                  <a:t>人員感電危險</a:t>
                </a:r>
              </a:p>
            </p:txBody>
          </p:sp>
        </p:grpSp>
        <p:grpSp>
          <p:nvGrpSpPr>
            <p:cNvPr id="40" name="群組 39"/>
            <p:cNvGrpSpPr/>
            <p:nvPr/>
          </p:nvGrpSpPr>
          <p:grpSpPr>
            <a:xfrm>
              <a:off x="1200104" y="2616350"/>
              <a:ext cx="1526038" cy="1029380"/>
              <a:chOff x="4182369" y="1260826"/>
              <a:chExt cx="1526038" cy="1029380"/>
            </a:xfrm>
          </p:grpSpPr>
          <p:pic>
            <p:nvPicPr>
              <p:cNvPr id="51" name="圖片 50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23136" y="1260826"/>
                <a:ext cx="1451406" cy="1026938"/>
              </a:xfrm>
              <a:prstGeom prst="rect">
                <a:avLst/>
              </a:prstGeom>
            </p:spPr>
          </p:pic>
          <p:sp>
            <p:nvSpPr>
              <p:cNvPr id="52" name="文字方塊 51"/>
              <p:cNvSpPr txBox="1"/>
              <p:nvPr/>
            </p:nvSpPr>
            <p:spPr>
              <a:xfrm>
                <a:off x="4182369" y="2001819"/>
                <a:ext cx="1526038" cy="288387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 rtlCol="0">
                <a:normAutofit fontScale="85000" lnSpcReduction="20000"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FF"/>
                  </a:buClr>
                  <a:buSzPct val="85000"/>
                  <a:buFontTx/>
                  <a:buNone/>
                  <a:tabLst/>
                  <a:defRPr/>
                </a:pPr>
                <a:r>
                  <a:rPr kumimoji="0" lang="zh-TW" alt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itchFamily="18" charset="0"/>
                  </a:rPr>
                  <a:t>電弧火花持續產生</a:t>
                </a:r>
              </a:p>
            </p:txBody>
          </p:sp>
        </p:grpSp>
        <p:grpSp>
          <p:nvGrpSpPr>
            <p:cNvPr id="41" name="群組 40"/>
            <p:cNvGrpSpPr/>
            <p:nvPr/>
          </p:nvGrpSpPr>
          <p:grpSpPr>
            <a:xfrm>
              <a:off x="3112952" y="2297656"/>
              <a:ext cx="2755191" cy="2664297"/>
              <a:chOff x="467544" y="2002206"/>
              <a:chExt cx="2755191" cy="2664297"/>
            </a:xfrm>
          </p:grpSpPr>
          <p:pic>
            <p:nvPicPr>
              <p:cNvPr id="48" name="圖片 47"/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950" t="10889" r="11250" b="11411"/>
              <a:stretch/>
            </p:blipFill>
            <p:spPr>
              <a:xfrm>
                <a:off x="486431" y="2002206"/>
                <a:ext cx="2736304" cy="2664297"/>
              </a:xfrm>
              <a:prstGeom prst="rect">
                <a:avLst/>
              </a:prstGeom>
            </p:spPr>
          </p:pic>
          <p:pic>
            <p:nvPicPr>
              <p:cNvPr id="49" name="圖片 48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300" t="14300" r="24401" b="22700"/>
              <a:stretch/>
            </p:blipFill>
            <p:spPr>
              <a:xfrm>
                <a:off x="467544" y="2780928"/>
                <a:ext cx="1159329" cy="1512168"/>
              </a:xfrm>
              <a:prstGeom prst="rect">
                <a:avLst/>
              </a:prstGeom>
            </p:spPr>
          </p:pic>
          <p:sp>
            <p:nvSpPr>
              <p:cNvPr id="50" name="文字方塊 49"/>
              <p:cNvSpPr txBox="1"/>
              <p:nvPr/>
            </p:nvSpPr>
            <p:spPr>
              <a:xfrm>
                <a:off x="827584" y="2051422"/>
                <a:ext cx="1319481" cy="578071"/>
              </a:xfrm>
              <a:prstGeom prst="rect">
                <a:avLst/>
              </a:prstGeom>
            </p:spPr>
            <p:txBody>
              <a:bodyPr wrap="none" rtlCol="0">
                <a:normAutofit fontScale="92500" lnSpcReduction="10000"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FF"/>
                  </a:buClr>
                  <a:buSzPct val="85000"/>
                  <a:buFontTx/>
                  <a:buNone/>
                  <a:tabLst/>
                  <a:defRPr/>
                </a:pPr>
                <a:r>
                  <a:rPr kumimoji="0" lang="zh-TW" alt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itchFamily="18" charset="0"/>
                  </a:rPr>
                  <a:t>光源照射</a:t>
                </a:r>
                <a:endPara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itchFamily="18" charset="0"/>
                </a:endParaRPr>
              </a:p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FF"/>
                  </a:buClr>
                  <a:buSzPct val="85000"/>
                  <a:buFontTx/>
                  <a:buNone/>
                  <a:tabLst/>
                  <a:defRPr/>
                </a:pPr>
                <a:r>
                  <a:rPr kumimoji="0" lang="zh-TW" alt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itchFamily="18" charset="0"/>
                  </a:rPr>
                  <a:t>持續發電</a:t>
                </a:r>
              </a:p>
            </p:txBody>
          </p:sp>
        </p:grpSp>
        <p:cxnSp>
          <p:nvCxnSpPr>
            <p:cNvPr id="42" name="直線單箭頭接點 41"/>
            <p:cNvCxnSpPr/>
            <p:nvPr/>
          </p:nvCxnSpPr>
          <p:spPr>
            <a:xfrm>
              <a:off x="5803220" y="4334875"/>
              <a:ext cx="504485" cy="253671"/>
            </a:xfrm>
            <a:prstGeom prst="straightConnector1">
              <a:avLst/>
            </a:prstGeom>
            <a:noFill/>
            <a:ln w="76200" cap="flat" cmpd="sng" algn="ctr">
              <a:solidFill>
                <a:srgbClr val="FF6600"/>
              </a:solidFill>
              <a:prstDash val="solid"/>
              <a:tailEnd type="triangle"/>
            </a:ln>
            <a:effectLst/>
          </p:spPr>
        </p:cxnSp>
        <p:grpSp>
          <p:nvGrpSpPr>
            <p:cNvPr id="43" name="群組 42"/>
            <p:cNvGrpSpPr/>
            <p:nvPr/>
          </p:nvGrpSpPr>
          <p:grpSpPr>
            <a:xfrm>
              <a:off x="6307705" y="4420550"/>
              <a:ext cx="1378221" cy="1075777"/>
              <a:chOff x="6386571" y="4541144"/>
              <a:chExt cx="1378221" cy="1075777"/>
            </a:xfrm>
          </p:grpSpPr>
          <p:grpSp>
            <p:nvGrpSpPr>
              <p:cNvPr id="44" name="群組 43"/>
              <p:cNvGrpSpPr/>
              <p:nvPr/>
            </p:nvGrpSpPr>
            <p:grpSpPr>
              <a:xfrm>
                <a:off x="6386571" y="4541144"/>
                <a:ext cx="1071244" cy="1026554"/>
                <a:chOff x="1441473" y="978720"/>
                <a:chExt cx="1368152" cy="1368152"/>
              </a:xfrm>
            </p:grpSpPr>
            <p:pic>
              <p:nvPicPr>
                <p:cNvPr id="46" name="圖片 45"/>
                <p:cNvPicPr>
                  <a:picLocks noChangeAspect="1"/>
                </p:cNvPicPr>
                <p:nvPr/>
              </p:nvPicPr>
              <p:blipFill rotWithShape="1"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307" t="6997" r="53418" b="11852"/>
                <a:stretch/>
              </p:blipFill>
              <p:spPr>
                <a:xfrm>
                  <a:off x="1441473" y="978720"/>
                  <a:ext cx="1368152" cy="1368152"/>
                </a:xfrm>
                <a:prstGeom prst="rect">
                  <a:avLst/>
                </a:prstGeom>
              </p:spPr>
            </p:pic>
            <p:pic>
              <p:nvPicPr>
                <p:cNvPr id="47" name="圖片 46"/>
                <p:cNvPicPr>
                  <a:picLocks noChangeAspect="1"/>
                </p:cNvPicPr>
                <p:nvPr/>
              </p:nvPicPr>
              <p:blipFill rotWithShape="1"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2880" t="6871" r="31914" b="66438"/>
                <a:stretch/>
              </p:blipFill>
              <p:spPr>
                <a:xfrm>
                  <a:off x="2226274" y="1399041"/>
                  <a:ext cx="504056" cy="450004"/>
                </a:xfrm>
                <a:prstGeom prst="rect">
                  <a:avLst/>
                </a:prstGeom>
              </p:spPr>
            </p:pic>
          </p:grpSp>
          <p:sp>
            <p:nvSpPr>
              <p:cNvPr id="45" name="文字方塊 44"/>
              <p:cNvSpPr txBox="1"/>
              <p:nvPr/>
            </p:nvSpPr>
            <p:spPr>
              <a:xfrm>
                <a:off x="6440899" y="5306466"/>
                <a:ext cx="1323893" cy="310455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none" rtlCol="0"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FF"/>
                  </a:buClr>
                  <a:buSzPct val="85000"/>
                  <a:buFontTx/>
                  <a:buNone/>
                  <a:tabLst/>
                  <a:defRPr/>
                </a:pPr>
                <a:r>
                  <a:rPr kumimoji="0" lang="zh-TW" altLang="en-US" sz="15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itchFamily="18" charset="0"/>
                  </a:rPr>
                  <a:t>人員高處墜落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1492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3546744842"/>
              </p:ext>
            </p:extLst>
          </p:nvPr>
        </p:nvGraphicFramePr>
        <p:xfrm>
          <a:off x="2680512" y="310269"/>
          <a:ext cx="7200800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1653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6018882"/>
              </p:ext>
            </p:extLst>
          </p:nvPr>
        </p:nvGraphicFramePr>
        <p:xfrm>
          <a:off x="3340893" y="1812130"/>
          <a:ext cx="5510214" cy="3233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3401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345</Words>
  <Application>Microsoft Office PowerPoint</Application>
  <PresentationFormat>寬螢幕</PresentationFormat>
  <Paragraphs>44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00RX70/林柏輝</dc:creator>
  <cp:lastModifiedBy>00RX70/林柏輝</cp:lastModifiedBy>
  <cp:revision>2</cp:revision>
  <dcterms:created xsi:type="dcterms:W3CDTF">2023-06-07T04:28:49Z</dcterms:created>
  <dcterms:modified xsi:type="dcterms:W3CDTF">2023-06-07T04:30:07Z</dcterms:modified>
</cp:coreProperties>
</file>